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59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</a:t>
            </a:r>
            <a:r>
              <a:rPr lang="zh-TW" altLang="en-US" b="1" dirty="0"/>
              <a:t>元素的基礎操作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替換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若要替換元素、首先我們還是必須先知道要替換元素的位置，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找出需要替換元素的位置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給予這個需要替換元素的位置另一個值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 err="1"/>
              <a:t>vector_replace</a:t>
            </a:r>
            <a:r>
              <a:rPr lang="zh-TW" altLang="en-US" dirty="0"/>
              <a:t>中原先的</a:t>
            </a:r>
            <a:r>
              <a:rPr lang="en-US" altLang="zh-TW" dirty="0"/>
              <a:t>"banana"</a:t>
            </a:r>
            <a:r>
              <a:rPr lang="zh-TW" altLang="en-US" dirty="0"/>
              <a:t>，替換成</a:t>
            </a:r>
            <a:r>
              <a:rPr lang="en-US" altLang="zh-TW" dirty="0"/>
              <a:t>"2":</a:t>
            </a:r>
          </a:p>
          <a:p>
            <a:pPr marL="0" indent="0">
              <a:buNone/>
            </a:pPr>
            <a:r>
              <a:rPr lang="zh-TW" altLang="en-US" dirty="0"/>
              <a:t>其他</a:t>
            </a:r>
            <a:r>
              <a:rPr lang="en-US" altLang="zh-TW" dirty="0"/>
              <a:t>list</a:t>
            </a:r>
            <a:r>
              <a:rPr lang="zh-TW" altLang="en-US" dirty="0"/>
              <a:t>或</a:t>
            </a:r>
            <a:r>
              <a:rPr lang="en-US" altLang="zh-TW" dirty="0" err="1"/>
              <a:t>data.frame</a:t>
            </a:r>
            <a:r>
              <a:rPr lang="zh-TW" altLang="en-US" dirty="0"/>
              <a:t>的替換也是類似相同概念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A2485-776F-42ED-B85F-0460A682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9" y="1458104"/>
            <a:ext cx="5416330" cy="4401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替換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3956C9-5089-4C95-A8B3-DC1E09DF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200" y="1074690"/>
            <a:ext cx="7211186" cy="4708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1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刪除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4059" cy="4431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若要刪除元素有兩種方式，同樣先找出需要刪除元素的位置</a:t>
            </a:r>
          </a:p>
          <a:p>
            <a:r>
              <a:rPr lang="zh-TW" altLang="en-US" dirty="0"/>
              <a:t>第一種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取出需要的元素，再回存自己</a:t>
            </a:r>
            <a:r>
              <a:rPr lang="en-US" altLang="zh-TW" dirty="0"/>
              <a:t>(</a:t>
            </a:r>
            <a:r>
              <a:rPr lang="zh-TW" altLang="en-US" dirty="0"/>
              <a:t>沒有取出的，即是刪去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第二種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取出不需要的元素，用</a:t>
            </a:r>
            <a:r>
              <a:rPr lang="en-US" altLang="zh-TW" dirty="0"/>
              <a:t>-</a:t>
            </a:r>
            <a:r>
              <a:rPr lang="zh-TW" altLang="en-US" dirty="0"/>
              <a:t>回存自己</a:t>
            </a:r>
            <a:r>
              <a:rPr lang="en-US" altLang="zh-TW" dirty="0"/>
              <a:t>(</a:t>
            </a:r>
            <a:r>
              <a:rPr lang="zh-TW" altLang="en-US" dirty="0"/>
              <a:t>回存</a:t>
            </a:r>
            <a:r>
              <a:rPr lang="en-US" altLang="zh-TW" dirty="0"/>
              <a:t>-</a:t>
            </a:r>
            <a:r>
              <a:rPr lang="zh-TW" altLang="en-US" dirty="0"/>
              <a:t>即是刪去</a:t>
            </a:r>
            <a:r>
              <a:rPr lang="en-US" altLang="zh-TW" dirty="0"/>
              <a:t>)(</a:t>
            </a:r>
            <a:r>
              <a:rPr lang="zh-TW" altLang="en-US" dirty="0"/>
              <a:t>只能用在</a:t>
            </a:r>
            <a:r>
              <a:rPr lang="en-US" altLang="zh-TW" dirty="0"/>
              <a:t>vector)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 err="1"/>
              <a:t>vector_delete</a:t>
            </a:r>
            <a:r>
              <a:rPr lang="zh-TW" altLang="en-US" dirty="0"/>
              <a:t>中原先的</a:t>
            </a:r>
            <a:r>
              <a:rPr lang="en-US" altLang="zh-TW" dirty="0"/>
              <a:t>"apple"</a:t>
            </a:r>
            <a:r>
              <a:rPr lang="zh-TW" altLang="en-US" dirty="0"/>
              <a:t>和</a:t>
            </a:r>
            <a:r>
              <a:rPr lang="en-US" altLang="zh-TW" dirty="0"/>
              <a:t>"cat"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D4C509-C2B7-4842-AEC9-82FD4B5A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92" y="1825625"/>
            <a:ext cx="5661156" cy="38299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刪除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4059" cy="443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另外</a:t>
            </a:r>
            <a:r>
              <a:rPr lang="en-US" altLang="zh-TW" dirty="0"/>
              <a:t>list</a:t>
            </a:r>
            <a:r>
              <a:rPr lang="zh-TW" altLang="en-US" dirty="0"/>
              <a:t>的形式是用</a:t>
            </a:r>
            <a:r>
              <a:rPr lang="en-US" altLang="zh-TW" dirty="0"/>
              <a:t>NULL</a:t>
            </a:r>
            <a:r>
              <a:rPr lang="zh-TW" altLang="en-US" dirty="0"/>
              <a:t>來刪除，</a:t>
            </a:r>
          </a:p>
          <a:p>
            <a:pPr marL="0" indent="0">
              <a:buNone/>
            </a:pPr>
            <a:r>
              <a:rPr lang="zh-TW" altLang="en-US" dirty="0"/>
              <a:t>類似替換的概念，但替換成</a:t>
            </a:r>
            <a:r>
              <a:rPr lang="en-US" altLang="zh-TW" dirty="0"/>
              <a:t>NULL(</a:t>
            </a:r>
            <a:r>
              <a:rPr lang="zh-TW" altLang="en-US" dirty="0"/>
              <a:t>空的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/>
              <a:t>weather</a:t>
            </a:r>
            <a:r>
              <a:rPr lang="zh-TW" altLang="en-US" dirty="0"/>
              <a:t>中原先的</a:t>
            </a:r>
            <a:r>
              <a:rPr lang="en-US" altLang="zh-TW" dirty="0"/>
              <a:t>"</a:t>
            </a:r>
            <a:r>
              <a:rPr lang="zh-TW" altLang="en-US" dirty="0"/>
              <a:t>台北市</a:t>
            </a:r>
            <a:r>
              <a:rPr lang="en-US" altLang="zh-TW" dirty="0"/>
              <a:t>"</a:t>
            </a:r>
            <a:r>
              <a:rPr lang="zh-TW" altLang="en-US" dirty="0"/>
              <a:t>刪除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C87CA4-79D0-4901-907D-7320434B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64" y="458707"/>
            <a:ext cx="4232348" cy="5940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45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判斷位置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6318" cy="380421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在上述了解元素的操作後，我們還可以根據元素進行位置的判斷，</a:t>
            </a:r>
          </a:p>
          <a:p>
            <a:pPr marL="0" indent="0">
              <a:buNone/>
            </a:pPr>
            <a:r>
              <a:rPr lang="zh-TW" altLang="en-US" dirty="0"/>
              <a:t>可以使用</a:t>
            </a:r>
            <a:r>
              <a:rPr lang="en-US" altLang="zh-TW" dirty="0"/>
              <a:t>which()</a:t>
            </a:r>
            <a:r>
              <a:rPr lang="zh-TW" altLang="en-US" dirty="0"/>
              <a:t>和</a:t>
            </a:r>
            <a:r>
              <a:rPr lang="en-US" altLang="zh-TW" dirty="0"/>
              <a:t>%in%</a:t>
            </a:r>
          </a:p>
          <a:p>
            <a:r>
              <a:rPr lang="en-US" altLang="zh-TW" dirty="0"/>
              <a:t>which()</a:t>
            </a:r>
            <a:r>
              <a:rPr lang="zh-TW" altLang="en-US" dirty="0"/>
              <a:t>函數是進行</a:t>
            </a:r>
            <a:r>
              <a:rPr lang="en-US" altLang="zh-TW" dirty="0"/>
              <a:t>()</a:t>
            </a:r>
            <a:r>
              <a:rPr lang="zh-TW" altLang="en-US" dirty="0"/>
              <a:t>中的條件邏輯判斷，並返回位置</a:t>
            </a:r>
          </a:p>
          <a:p>
            <a:r>
              <a:rPr lang="en-US" altLang="zh-TW" dirty="0"/>
              <a:t>x %in% y </a:t>
            </a:r>
            <a:r>
              <a:rPr lang="zh-TW" altLang="en-US" dirty="0"/>
              <a:t>是針對左邊</a:t>
            </a:r>
            <a:r>
              <a:rPr lang="en-US" altLang="zh-TW" dirty="0"/>
              <a:t>x</a:t>
            </a:r>
            <a:r>
              <a:rPr lang="zh-TW" altLang="en-US" dirty="0"/>
              <a:t>是否包含在右邊</a:t>
            </a:r>
            <a:r>
              <a:rPr lang="en-US" altLang="zh-TW" dirty="0"/>
              <a:t>y</a:t>
            </a:r>
            <a:r>
              <a:rPr lang="zh-TW" altLang="en-US" dirty="0"/>
              <a:t>中，並返回邏輯值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749E60-6B83-4F73-86B7-C6D90F3C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3890571"/>
            <a:ext cx="7083403" cy="2602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命名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751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/>
              <a:t>若要對元素進行命名，需使用</a:t>
            </a:r>
            <a:r>
              <a:rPr lang="en-US" altLang="zh-TW" dirty="0"/>
              <a:t>"name"=value</a:t>
            </a:r>
            <a:r>
              <a:rPr lang="zh-TW" altLang="en-US" dirty="0"/>
              <a:t>，</a:t>
            </a:r>
          </a:p>
          <a:p>
            <a:pPr marL="0" indent="0">
              <a:buNone/>
            </a:pPr>
            <a:r>
              <a:rPr lang="zh-TW" altLang="en-US" dirty="0"/>
              <a:t>在命名時只能夠使用</a:t>
            </a:r>
            <a:r>
              <a:rPr lang="en-US" altLang="zh-TW" dirty="0"/>
              <a:t>=</a:t>
            </a:r>
            <a:r>
              <a:rPr lang="zh-TW" altLang="en-US" dirty="0"/>
              <a:t>，不能使用</a:t>
            </a:r>
            <a:r>
              <a:rPr lang="en-US" altLang="zh-TW" dirty="0"/>
              <a:t>&lt;-</a:t>
            </a:r>
          </a:p>
          <a:p>
            <a:endParaRPr lang="en-US" altLang="zh-TW" dirty="0"/>
          </a:p>
          <a:p>
            <a:r>
              <a:rPr lang="zh-TW" altLang="en-US" dirty="0"/>
              <a:t>另外在命名時，也可以使用</a:t>
            </a:r>
            <a:r>
              <a:rPr lang="en-US" altLang="zh-TW" dirty="0"/>
              <a:t>`</a:t>
            </a:r>
            <a:r>
              <a:rPr lang="zh-TW" altLang="en-US" dirty="0"/>
              <a:t>，如果是常規的命名，也可以都不加</a:t>
            </a:r>
          </a:p>
          <a:p>
            <a:pPr marL="0" indent="0">
              <a:buNone/>
            </a:pPr>
            <a:r>
              <a:rPr lang="zh-TW" altLang="en-US" dirty="0"/>
              <a:t>或者可以使用</a:t>
            </a:r>
            <a:r>
              <a:rPr lang="en-US" altLang="zh-TW" dirty="0" err="1"/>
              <a:t>setNames</a:t>
            </a:r>
            <a:r>
              <a:rPr lang="zh-TW" altLang="en-US" dirty="0"/>
              <a:t>、</a:t>
            </a:r>
            <a:r>
              <a:rPr lang="en-US" altLang="zh-TW" dirty="0"/>
              <a:t>names()</a:t>
            </a:r>
            <a:r>
              <a:rPr lang="zh-TW" altLang="en-US" dirty="0"/>
              <a:t>相關函數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以向量為例，想對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分別命名為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banana</a:t>
            </a:r>
            <a:r>
              <a:rPr lang="zh-TW" altLang="en-US" dirty="0"/>
              <a:t>、</a:t>
            </a:r>
            <a:r>
              <a:rPr lang="en-US" altLang="zh-TW" dirty="0"/>
              <a:t>cat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A1791F-6CB2-467C-A2BE-0205F70D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82" y="130208"/>
            <a:ext cx="5491518" cy="65975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命名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47094" cy="1876799"/>
          </a:xfrm>
        </p:spPr>
        <p:txBody>
          <a:bodyPr/>
          <a:lstStyle/>
          <a:p>
            <a:r>
              <a:rPr lang="zh-TW" altLang="en-US" dirty="0"/>
              <a:t>其他</a:t>
            </a:r>
            <a:r>
              <a:rPr lang="en-US" altLang="zh-TW" dirty="0"/>
              <a:t>list</a:t>
            </a:r>
            <a:r>
              <a:rPr lang="zh-TW" altLang="en-US" dirty="0"/>
              <a:t>或</a:t>
            </a:r>
            <a:r>
              <a:rPr lang="en-US" altLang="zh-TW" dirty="0" err="1"/>
              <a:t>data.frame</a:t>
            </a:r>
            <a:r>
              <a:rPr lang="zh-TW" altLang="en-US" dirty="0"/>
              <a:t>的替換也是類似相同概念</a:t>
            </a:r>
          </a:p>
          <a:p>
            <a:r>
              <a:rPr lang="zh-TW" altLang="en-US" dirty="0"/>
              <a:t>另外若元素有命名，前面的選取、新增等操作中，也可以用命名的文字來取代位置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FA0AC0-ACD2-4F6C-A336-29EEEABA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08" y="4001294"/>
            <a:ext cx="6839378" cy="2375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選取 </a:t>
            </a:r>
            <a:r>
              <a:rPr lang="en-US" altLang="zh-TW" b="1" dirty="0"/>
              <a:t>-</a:t>
            </a:r>
            <a:r>
              <a:rPr lang="zh-TW" altLang="en-US" b="1" dirty="0"/>
              <a:t> 取出</a:t>
            </a:r>
            <a:r>
              <a:rPr lang="en-US" altLang="zh-TW" b="1" dirty="0"/>
              <a:t>vector</a:t>
            </a:r>
            <a:r>
              <a:rPr lang="zh-TW" altLang="en-US" b="1" dirty="0"/>
              <a:t>中的元素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1DF4BFC-E02D-4CFE-B2A1-1A1AECA57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1062" y="1690687"/>
            <a:ext cx="5337384" cy="19310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229C48-87EB-4691-B950-6989EFDB3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62" y="3667518"/>
            <a:ext cx="5144595" cy="29995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479E3E-775D-49F6-801F-F038D4A05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032" y="1690687"/>
            <a:ext cx="5476875" cy="2571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選取 </a:t>
            </a:r>
            <a:r>
              <a:rPr lang="en-US" altLang="zh-TW" b="1" dirty="0"/>
              <a:t>-</a:t>
            </a:r>
            <a:r>
              <a:rPr lang="zh-TW" altLang="en-US" b="1" dirty="0"/>
              <a:t> 取出</a:t>
            </a:r>
            <a:r>
              <a:rPr lang="en-US" altLang="zh-TW" b="1" dirty="0"/>
              <a:t>list</a:t>
            </a:r>
            <a:r>
              <a:rPr lang="zh-TW" altLang="en-US" b="1" dirty="0"/>
              <a:t>中的元素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48F2727-67E1-4031-A247-5E063090A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478242"/>
            <a:ext cx="4870003" cy="5125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選取 </a:t>
            </a:r>
            <a:r>
              <a:rPr lang="en-US" altLang="zh-TW" b="1" dirty="0"/>
              <a:t>-</a:t>
            </a:r>
            <a:r>
              <a:rPr lang="zh-TW" altLang="en-US" b="1" dirty="0"/>
              <a:t> 取出</a:t>
            </a:r>
            <a:r>
              <a:rPr lang="en-US" altLang="zh-TW" b="1" dirty="0"/>
              <a:t>list</a:t>
            </a:r>
            <a:r>
              <a:rPr lang="zh-TW" altLang="en-US" b="1" dirty="0"/>
              <a:t>中的元素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48F2727-67E1-4031-A247-5E063090A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478242"/>
            <a:ext cx="4870003" cy="5125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94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選取 </a:t>
            </a:r>
            <a:r>
              <a:rPr lang="en-US" altLang="zh-TW" b="1" dirty="0"/>
              <a:t>-</a:t>
            </a:r>
            <a:r>
              <a:rPr lang="zh-TW" altLang="en-US" b="1" dirty="0"/>
              <a:t> 取出</a:t>
            </a:r>
            <a:r>
              <a:rPr lang="en-US" altLang="zh-TW" b="1" dirty="0"/>
              <a:t>list</a:t>
            </a:r>
            <a:r>
              <a:rPr lang="zh-TW" altLang="en-US" b="1" dirty="0"/>
              <a:t>中的元素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2FF11C-F826-470B-8CD2-CD75C405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5894" cy="4037293"/>
          </a:xfrm>
        </p:spPr>
        <p:txBody>
          <a:bodyPr/>
          <a:lstStyle/>
          <a:p>
            <a:r>
              <a:rPr lang="zh-TW" altLang="en-US" dirty="0"/>
              <a:t>若想較簡易得知</a:t>
            </a:r>
            <a:r>
              <a:rPr lang="en-US" altLang="zh-TW" dirty="0"/>
              <a:t>list</a:t>
            </a:r>
            <a:r>
              <a:rPr lang="zh-TW" altLang="en-US" dirty="0"/>
              <a:t>中元素位置，可以直接點選</a:t>
            </a:r>
            <a:r>
              <a:rPr lang="en-US" altLang="zh-TW" dirty="0"/>
              <a:t>(</a:t>
            </a:r>
            <a:r>
              <a:rPr lang="zh-TW" altLang="en-US" dirty="0"/>
              <a:t>如下圖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049B1A-2EB0-4ADC-B399-CEA82487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37" y="1416423"/>
            <a:ext cx="4780245" cy="1228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9AB4A9-835F-4009-AF6D-5A8D5397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837" y="2797548"/>
            <a:ext cx="7671163" cy="29387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C2B0B87-1A81-4DED-9A07-230BF9988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837" y="5862918"/>
            <a:ext cx="4010025" cy="981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30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選取 </a:t>
            </a:r>
            <a:r>
              <a:rPr lang="en-US" altLang="zh-TW" b="1" dirty="0"/>
              <a:t>-</a:t>
            </a:r>
            <a:r>
              <a:rPr lang="zh-TW" altLang="en-US" b="1" dirty="0"/>
              <a:t> 取出</a:t>
            </a:r>
            <a:r>
              <a:rPr lang="en-US" altLang="zh-TW" b="1" dirty="0"/>
              <a:t>list</a:t>
            </a:r>
            <a:r>
              <a:rPr lang="zh-TW" altLang="en-US" b="1" dirty="0"/>
              <a:t>中的元素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53E442-89B8-429C-B83F-E79403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3329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上述可以看到選取資料時有</a:t>
            </a:r>
            <a:r>
              <a:rPr lang="en-US" altLang="zh-TW" dirty="0"/>
              <a:t>[[]] </a:t>
            </a:r>
            <a:r>
              <a:rPr lang="zh-TW" altLang="en-US" dirty="0"/>
              <a:t>和 </a:t>
            </a:r>
            <a:r>
              <a:rPr lang="en-US" altLang="zh-TW" dirty="0"/>
              <a:t>[]</a:t>
            </a:r>
            <a:r>
              <a:rPr lang="zh-TW" altLang="en-US" dirty="0"/>
              <a:t>兩種，差別在於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[[]]: </a:t>
            </a:r>
            <a:r>
              <a:rPr lang="zh-TW" altLang="en-US" dirty="0"/>
              <a:t>拿出某個物件值。</a:t>
            </a:r>
            <a:r>
              <a:rPr lang="en-US" altLang="zh-TW" dirty="0" err="1"/>
              <a:t>weather$today</a:t>
            </a:r>
            <a:r>
              <a:rPr lang="en-US" altLang="zh-TW" dirty="0"/>
              <a:t>[[1]][[1][[1]]</a:t>
            </a:r>
            <a:r>
              <a:rPr lang="zh-TW" altLang="en-US" dirty="0"/>
              <a:t>將</a:t>
            </a:r>
            <a:r>
              <a:rPr lang="en-US" altLang="zh-TW" dirty="0"/>
              <a:t>weather</a:t>
            </a:r>
            <a:r>
              <a:rPr lang="zh-TW" altLang="en-US" dirty="0"/>
              <a:t>中</a:t>
            </a:r>
            <a:r>
              <a:rPr lang="en-US" altLang="zh-TW" dirty="0"/>
              <a:t>today</a:t>
            </a:r>
            <a:r>
              <a:rPr lang="zh-TW" altLang="en-US" dirty="0"/>
              <a:t>裡的台北市物件值拿出來，因此只留下單純的值。</a:t>
            </a:r>
          </a:p>
          <a:p>
            <a:endParaRPr lang="zh-TW" altLang="en-US" dirty="0"/>
          </a:p>
          <a:p>
            <a:r>
              <a:rPr lang="en-US" altLang="zh-TW" dirty="0"/>
              <a:t>[]: </a:t>
            </a:r>
            <a:r>
              <a:rPr lang="zh-TW" altLang="en-US" dirty="0"/>
              <a:t>留下某個物件值。</a:t>
            </a:r>
            <a:r>
              <a:rPr lang="en-US" altLang="zh-TW" dirty="0" err="1"/>
              <a:t>weather$today</a:t>
            </a:r>
            <a:r>
              <a:rPr lang="en-US" altLang="zh-TW" dirty="0"/>
              <a:t>[[1]][[1][1]</a:t>
            </a:r>
            <a:r>
              <a:rPr lang="zh-TW" altLang="en-US" dirty="0"/>
              <a:t>只留下</a:t>
            </a:r>
            <a:r>
              <a:rPr lang="en-US" altLang="zh-TW" dirty="0"/>
              <a:t>weather</a:t>
            </a:r>
            <a:r>
              <a:rPr lang="zh-TW" altLang="en-US" dirty="0"/>
              <a:t>中</a:t>
            </a:r>
            <a:r>
              <a:rPr lang="en-US" altLang="zh-TW" dirty="0"/>
              <a:t>today</a:t>
            </a:r>
            <a:r>
              <a:rPr lang="zh-TW" altLang="en-US" dirty="0"/>
              <a:t>裡的台北市，因此原先資料結構和名稱仍會留下。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31CBBA-96D1-474C-918A-56EE282A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2432"/>
            <a:ext cx="6009532" cy="36832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981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選取 </a:t>
            </a:r>
            <a:r>
              <a:rPr lang="en-US" altLang="zh-TW" b="1" dirty="0"/>
              <a:t>-</a:t>
            </a:r>
            <a:r>
              <a:rPr lang="zh-TW" altLang="en-US" b="1" dirty="0"/>
              <a:t> 取出</a:t>
            </a:r>
            <a:r>
              <a:rPr lang="en-US" altLang="zh-TW" b="1" dirty="0"/>
              <a:t>list</a:t>
            </a:r>
            <a:r>
              <a:rPr lang="zh-TW" altLang="en-US" b="1" dirty="0"/>
              <a:t>中的元素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53E442-89B8-429C-B83F-E79403E2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3329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如下圖</a:t>
            </a:r>
            <a:r>
              <a:rPr lang="en-US" altLang="zh-TW" dirty="0"/>
              <a:t>taipei2</a:t>
            </a:r>
            <a:r>
              <a:rPr lang="zh-TW" altLang="en-US" dirty="0"/>
              <a:t>還是</a:t>
            </a:r>
            <a:r>
              <a:rPr lang="en-US" altLang="zh-TW" dirty="0"/>
              <a:t>list</a:t>
            </a:r>
            <a:r>
              <a:rPr lang="zh-TW" altLang="en-US" dirty="0"/>
              <a:t>的結構，但</a:t>
            </a:r>
            <a:r>
              <a:rPr lang="en-US" altLang="zh-TW" dirty="0"/>
              <a:t>taipei1</a:t>
            </a:r>
            <a:r>
              <a:rPr lang="zh-TW" altLang="en-US" dirty="0"/>
              <a:t>是單純的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C13A9A-C9D8-4457-8E2F-84524306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" y="3196431"/>
            <a:ext cx="5143500" cy="16097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2156003-42EF-402E-B271-238EAA7F9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2279402"/>
            <a:ext cx="6059495" cy="2678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356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9235" cy="1795369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選取 </a:t>
            </a:r>
            <a:r>
              <a:rPr lang="en-US" altLang="zh-TW" b="1" dirty="0"/>
              <a:t>-</a:t>
            </a:r>
            <a:r>
              <a:rPr lang="zh-TW" altLang="en-US" b="1" dirty="0"/>
              <a:t> 取出</a:t>
            </a:r>
            <a:r>
              <a:rPr lang="en-US" altLang="zh-TW" b="1" dirty="0" err="1"/>
              <a:t>data.frame</a:t>
            </a:r>
            <a:r>
              <a:rPr lang="zh-TW" altLang="en-US" b="1" dirty="0"/>
              <a:t>中的元素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1154C1-F7ED-433F-98DB-683ED473F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4710" y="365125"/>
            <a:ext cx="5917008" cy="59087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73706" cy="4772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若要新增元素、首先我們必須知道元素的位置，也就是上一章節詳細介紹元素的部分，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找出不存在的位置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給予這個不存在位置一個值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例如，若想將範例</a:t>
            </a:r>
            <a:r>
              <a:rPr lang="en-US" altLang="zh-TW" dirty="0" err="1"/>
              <a:t>vector_add</a:t>
            </a:r>
            <a:r>
              <a:rPr lang="zh-TW" altLang="en-US" dirty="0"/>
              <a:t>中新增一個</a:t>
            </a:r>
            <a:r>
              <a:rPr lang="en-US" altLang="zh-TW" dirty="0"/>
              <a:t>"4":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</a:t>
            </a:r>
            <a:r>
              <a:rPr lang="en-US" altLang="zh-TW" dirty="0"/>
              <a:t>list</a:t>
            </a:r>
            <a:r>
              <a:rPr lang="zh-TW" altLang="en-US" dirty="0"/>
              <a:t>或</a:t>
            </a:r>
            <a:r>
              <a:rPr lang="en-US" altLang="zh-TW" dirty="0" err="1"/>
              <a:t>data.frame</a:t>
            </a:r>
            <a:r>
              <a:rPr lang="zh-TW" altLang="en-US" dirty="0"/>
              <a:t>的新增也是類似相同概念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6908BD-2F9A-4DED-9CB8-9A327CBE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47" y="465153"/>
            <a:ext cx="5568194" cy="62514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601</Words>
  <Application>Microsoft Office PowerPoint</Application>
  <PresentationFormat>寬螢幕</PresentationFormat>
  <Paragraphs>60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基礎篇_元素的基礎操作</vt:lpstr>
      <vt:lpstr>選取 - 取出vector中的元素</vt:lpstr>
      <vt:lpstr>選取 - 取出list中的元素</vt:lpstr>
      <vt:lpstr>選取 - 取出list中的元素</vt:lpstr>
      <vt:lpstr>選取 - 取出list中的元素</vt:lpstr>
      <vt:lpstr>選取 - 取出list中的元素</vt:lpstr>
      <vt:lpstr>選取 - 取出list中的元素</vt:lpstr>
      <vt:lpstr>選取 - 取出data.frame中的元素</vt:lpstr>
      <vt:lpstr>新增</vt:lpstr>
      <vt:lpstr>替換</vt:lpstr>
      <vt:lpstr>替換</vt:lpstr>
      <vt:lpstr>刪除</vt:lpstr>
      <vt:lpstr>刪除</vt:lpstr>
      <vt:lpstr>判斷位置</vt:lpstr>
      <vt:lpstr>命名</vt:lpstr>
      <vt:lpstr>命名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qbie</cp:lastModifiedBy>
  <cp:revision>3</cp:revision>
  <dcterms:created xsi:type="dcterms:W3CDTF">2023-06-13T04:45:03Z</dcterms:created>
  <dcterms:modified xsi:type="dcterms:W3CDTF">2023-06-13T07:21:36Z</dcterms:modified>
</cp:coreProperties>
</file>