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405F0-F1E1-4B8B-AE9A-E1F21CDA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33CACD-2FF4-47CD-989A-B5A3571A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E8039-5FDD-4CD1-828B-2F6EEF7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88FF5-A8B0-4162-AF27-2885478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19160-BE97-449D-9447-626F6053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9B01-1E3B-4BFB-93EE-7D6B1517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EE002A-8114-49E0-A908-9055F0BB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5DB74-4FD6-429F-8800-583DC76A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E35BA7-711E-4700-A6E5-6BE77421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504CBF-9B83-42F5-8E4D-4A9F85AD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17CC8D-9033-427C-9378-C0C804B30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FC69AA-3A77-4133-9777-3D07D18B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E76E5-1B8B-4935-9427-7F68B0B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ED489-B9E9-4D17-8211-71A20232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22AA0-BE46-4CD4-9F11-CA78E336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55266-6AD7-4936-AA89-C83CD6A8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C4200-7EF9-42AA-8FD3-8A2D61D9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A978A-5F90-445A-BDD9-F46E9A5C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C1E96-6198-4E08-A5F2-3775C391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F7328F-4158-4D81-BE5D-3700EE5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E72F9-A634-41A4-B28A-448EC73C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A2AE37-8847-4490-8E09-D59619AC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F49EF7-AA14-4305-8510-9FA06B9F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7702A-E60C-49E6-A9ED-2D7726CC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D478E-C7A8-48ED-B2BF-1D698073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2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72559-0FC2-4FE6-BA38-71211BFB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AE40C-DBB3-4B19-B458-39A6BDC77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2B8528-6681-4F17-BB08-74E9A16B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1B3B1-EBDD-454C-8981-8E7AC1F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F1300E-86B5-40F7-9C81-F24B487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D8368-C545-41B6-947D-36E7B6A3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A045-026E-4888-8AC5-7C079466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1FDA2-133A-4BEB-8C10-E481A932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11465-3881-48D1-9D59-09B3EA2BE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0CB36E-BB6E-4615-AFBF-EF784B9A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71DFF5-EDFF-4BD5-BF43-C1CCDF922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F48279-4F39-4510-BAB2-5E991C04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96251C-9112-4568-8F18-B19CEB62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56A66D-236E-4F47-9090-E539344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5076A-BF89-44C2-A681-AB4D60D1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58EC8-9F6C-4BEF-BADC-B7D5B160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C3122F-140C-4CC3-9C70-692C244B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4E019C-1763-4709-90F6-2663332C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8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266CE-4C7C-4629-AA77-0FE2FBC4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F4BC68-AA42-48EC-97A1-0D04E85B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49D5D1-6EAE-4912-94E4-21C2511C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CE1C1-E811-4F96-97A6-CF25D1D4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8FAA1-360A-4419-844C-2BDC3F1A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A91E54-CD7A-4A3A-999C-24829AED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05247-9212-4324-8100-B927EA4A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5FAED4-6473-4F20-B485-E22946A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110B3C-893F-449D-9C9B-B1C1699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1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1CA7D-5F44-4571-A199-CA06D38A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AEC284-619A-4FD8-A84A-CA49FE40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F60A-6C24-482D-B59D-D1B8B941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7FE6D-6147-453A-B933-7B92D183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36DE4E-E7B2-4234-989A-9D6FA6A6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16DFEC-63BB-4633-B0FA-ACB2F6AB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9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DD8798-3D0A-4504-95CA-C607BEE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BD4BD-0321-481A-BC1C-AD0D1318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91940-2385-4551-9ED9-EFC52E101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0728-3EE9-4C3E-B47D-F507A8DE1244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CEF02-D07D-4723-8851-F9C2ED28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6321B9-A423-4872-9127-03CF312F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358A-7FF6-436B-AE50-295D53C4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hyperlink" Target="https://cran.r-project.org/bin/macos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2CC4D-4C27-4B4C-8AC1-48F42575D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 </a:t>
            </a:r>
            <a:r>
              <a:rPr lang="zh-TW" altLang="en-US" b="1" dirty="0"/>
              <a:t>與</a:t>
            </a:r>
            <a:r>
              <a:rPr lang="en-US" altLang="zh-TW" b="1" dirty="0"/>
              <a:t>R studio</a:t>
            </a:r>
            <a:r>
              <a:rPr lang="zh-TW" altLang="en-US" b="1" dirty="0"/>
              <a:t>的介紹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0C8F5-A477-4A1E-812D-2D1D24C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75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C6658-421B-4BFF-9F9D-A96F0DFC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什麼是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DCAD-90D0-4A96-8DCD-AE20775B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4247" cy="1805081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是一套開放式的統計程式語言，主要用於資料分析與統計運算，使用者可以免費的下載並安裝在任何的作業系統上。</a:t>
            </a:r>
          </a:p>
          <a:p>
            <a:r>
              <a:rPr lang="en-US" altLang="zh-TW" dirty="0"/>
              <a:t>R studio</a:t>
            </a:r>
            <a:r>
              <a:rPr lang="zh-TW" altLang="en-US" dirty="0"/>
              <a:t>是一套提供</a:t>
            </a:r>
            <a:r>
              <a:rPr lang="en-US" altLang="zh-TW" dirty="0"/>
              <a:t>R</a:t>
            </a:r>
            <a:r>
              <a:rPr lang="zh-TW" altLang="en-US" dirty="0"/>
              <a:t>整合開發環境的軟體</a:t>
            </a:r>
            <a:r>
              <a:rPr lang="en-US" altLang="zh-TW" dirty="0"/>
              <a:t>(Integrated Development Environment; IDE</a:t>
            </a:r>
            <a:r>
              <a:rPr lang="zh-TW" altLang="en-US" dirty="0"/>
              <a:t>）。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EEE995C-0515-4803-B2B4-777861FFA7F4}"/>
              </a:ext>
            </a:extLst>
          </p:cNvPr>
          <p:cNvSpPr txBox="1">
            <a:spLocks/>
          </p:cNvSpPr>
          <p:nvPr/>
        </p:nvSpPr>
        <p:spPr>
          <a:xfrm>
            <a:off x="838200" y="3314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下載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5668E2-CC2D-4475-BFAA-6A7D11ED870D}"/>
              </a:ext>
            </a:extLst>
          </p:cNvPr>
          <p:cNvSpPr txBox="1">
            <a:spLocks/>
          </p:cNvSpPr>
          <p:nvPr/>
        </p:nvSpPr>
        <p:spPr>
          <a:xfrm>
            <a:off x="838200" y="4775013"/>
            <a:ext cx="10224247" cy="1805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先裝</a:t>
            </a:r>
            <a:r>
              <a:rPr lang="en-US" altLang="zh-TW" dirty="0"/>
              <a:t>R</a:t>
            </a:r>
            <a:r>
              <a:rPr lang="zh-TW" altLang="en-US" dirty="0"/>
              <a:t>，再裝</a:t>
            </a:r>
            <a:r>
              <a:rPr lang="en-US" altLang="zh-TW" dirty="0"/>
              <a:t>R studio Install R:</a:t>
            </a:r>
          </a:p>
          <a:p>
            <a:r>
              <a:rPr lang="en-US" altLang="zh-TW" dirty="0"/>
              <a:t>Windows: </a:t>
            </a:r>
            <a:r>
              <a:rPr lang="en-US" altLang="zh-TW" dirty="0">
                <a:hlinkClick r:id="rId3"/>
              </a:rPr>
              <a:t>https://cran.r-project.org/bin/windows/base/</a:t>
            </a:r>
            <a:endParaRPr lang="en-US" altLang="zh-TW" dirty="0"/>
          </a:p>
          <a:p>
            <a:r>
              <a:rPr lang="en-US" altLang="zh-TW" dirty="0"/>
              <a:t>Mac: </a:t>
            </a:r>
            <a:r>
              <a:rPr lang="en-US" altLang="zh-TW" dirty="0">
                <a:hlinkClick r:id="rId4"/>
              </a:rPr>
              <a:t>https://cran.r-project.org/bin/macosx/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Install RStudio Desktop:</a:t>
            </a:r>
          </a:p>
          <a:p>
            <a:r>
              <a:rPr lang="en-US" altLang="zh-TW" dirty="0">
                <a:hlinkClick r:id="rId5"/>
              </a:rPr>
              <a:t>https://www.rstudio.com/products/rstudio/download/#download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06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E5DF5-12FD-4C66-A006-E6679AA4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介面與初步設定</a:t>
            </a:r>
            <a:r>
              <a:rPr lang="en-US" altLang="zh-TW" b="1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F3B66-CE3F-45F5-A831-68749E94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594846"/>
          </a:xfrm>
        </p:spPr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1E27E1-FEB2-4D07-9127-16C7EBC4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71" y="1372982"/>
            <a:ext cx="7584141" cy="5270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38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DCDAB-6FAE-49DF-9787-8A827136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543672"/>
            <a:ext cx="5033682" cy="6163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</a:p>
          <a:p>
            <a:r>
              <a:rPr lang="en-US" altLang="zh-TW" dirty="0"/>
              <a:t>Tools &gt; Global Options</a:t>
            </a:r>
          </a:p>
          <a:p>
            <a:pPr lvl="1"/>
            <a:r>
              <a:rPr lang="en-US" altLang="zh-TW" dirty="0"/>
              <a:t>Code: Display tab</a:t>
            </a:r>
            <a:r>
              <a:rPr lang="zh-TW" altLang="en-US" dirty="0"/>
              <a:t>下勾選</a:t>
            </a:r>
            <a:r>
              <a:rPr lang="en-US" altLang="zh-TW" dirty="0"/>
              <a:t>Show whitespace characters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Appearance: </a:t>
            </a:r>
            <a:r>
              <a:rPr lang="zh-TW" altLang="en-US" dirty="0"/>
              <a:t>可改變</a:t>
            </a:r>
            <a:r>
              <a:rPr lang="en-US" altLang="zh-TW" dirty="0"/>
              <a:t>RStudio Theme.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b="1" dirty="0"/>
              <a:t>新建</a:t>
            </a:r>
            <a:r>
              <a:rPr lang="en-US" altLang="zh-TW" b="1" dirty="0"/>
              <a:t>R Script</a:t>
            </a:r>
          </a:p>
          <a:p>
            <a:r>
              <a:rPr lang="en-US" altLang="zh-TW" dirty="0"/>
              <a:t>R Script(.R file)</a:t>
            </a:r>
            <a:r>
              <a:rPr lang="zh-TW" altLang="en-US" dirty="0"/>
              <a:t>是純粹執行</a:t>
            </a:r>
            <a:r>
              <a:rPr lang="en-US" altLang="zh-TW" dirty="0"/>
              <a:t>R</a:t>
            </a:r>
            <a:r>
              <a:rPr lang="zh-TW" altLang="en-US" dirty="0"/>
              <a:t>的語法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另外還有</a:t>
            </a:r>
            <a:r>
              <a:rPr lang="en-US" altLang="zh-TW" dirty="0"/>
              <a:t>R Markdown or R Notebook (.</a:t>
            </a:r>
            <a:r>
              <a:rPr lang="en-US" altLang="zh-TW" dirty="0" err="1"/>
              <a:t>Rmd</a:t>
            </a:r>
            <a:r>
              <a:rPr lang="en-US" altLang="zh-TW" dirty="0"/>
              <a:t> file)</a:t>
            </a:r>
            <a:r>
              <a:rPr lang="zh-TW" altLang="en-US" dirty="0"/>
              <a:t>，是用</a:t>
            </a:r>
            <a:r>
              <a:rPr lang="en-US" altLang="zh-TW" dirty="0"/>
              <a:t>markdown</a:t>
            </a:r>
            <a:r>
              <a:rPr lang="zh-TW" altLang="en-US" dirty="0"/>
              <a:t>方式呈現將文字、程式、表格與圖都編輯在同一份文件之中</a:t>
            </a:r>
            <a:r>
              <a:rPr lang="en-US" altLang="zh-TW" dirty="0"/>
              <a:t>(</a:t>
            </a:r>
            <a:r>
              <a:rPr lang="zh-TW" altLang="en-US" dirty="0"/>
              <a:t>在此不多做介紹</a:t>
            </a:r>
            <a:r>
              <a:rPr lang="en-US" altLang="zh-TW" dirty="0"/>
              <a:t>)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09B39A-214B-46E6-99A5-B6C6DEF42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5" y="2105585"/>
            <a:ext cx="6252414" cy="4090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40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5811-8AEB-4DAF-8F7A-A6A29B0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B791E-AE89-4AD0-BCF1-1E74E8E4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88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D7AA5-F725-4D41-BE6E-5D2A7E97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5520B-F9C0-45A1-BAB0-85F5BBFF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7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B24F8-7F0B-4A04-A60B-607A8ED0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20E5E-9E92-40D7-99D4-17929C3B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339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基礎篇_R 與R studio的介紹</vt:lpstr>
      <vt:lpstr>什麼是R 和 Rstudio</vt:lpstr>
      <vt:lpstr>Rstudio介面與初步設定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qbie</cp:lastModifiedBy>
  <cp:revision>2</cp:revision>
  <dcterms:created xsi:type="dcterms:W3CDTF">2023-06-08T06:26:58Z</dcterms:created>
  <dcterms:modified xsi:type="dcterms:W3CDTF">2023-06-08T06:33:00Z</dcterms:modified>
</cp:coreProperties>
</file>