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9" r:id="rId6"/>
    <p:sldId id="268" r:id="rId7"/>
    <p:sldId id="259" r:id="rId8"/>
    <p:sldId id="260" r:id="rId9"/>
    <p:sldId id="261" r:id="rId10"/>
    <p:sldId id="262" r:id="rId11"/>
    <p:sldId id="270" r:id="rId12"/>
    <p:sldId id="263" r:id="rId13"/>
    <p:sldId id="271" r:id="rId14"/>
    <p:sldId id="272" r:id="rId15"/>
    <p:sldId id="273" r:id="rId16"/>
    <p:sldId id="276" r:id="rId17"/>
    <p:sldId id="274" r:id="rId18"/>
    <p:sldId id="277" r:id="rId19"/>
    <p:sldId id="265" r:id="rId20"/>
    <p:sldId id="278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olandohsu/r%E7%9A%84%E5%AD%B8%E7%BF%92%E6%97%A5%E5%B8%B8-1-%E5%BF%AB%E6%8D%B7%E9%8D%B5-3b31de69e01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formosa.blogspot.com/2019/01/Introduction-to-R-packag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2formosa.blogspot.com/2019/01/Introduction-to-R-packag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r-%E8%88%87r-studio%E7%9A%84%E4%BB%8B%E7%B4%B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intro.html#%E9%8C%AF%E8%AA%A4%E8%A8%8A%E6%81%A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hyperlink" Target="https://cran.r-project.org/bin/macos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 </a:t>
            </a:r>
            <a:r>
              <a:rPr lang="zh-TW" altLang="en-US" b="1" dirty="0"/>
              <a:t>與</a:t>
            </a:r>
            <a:r>
              <a:rPr lang="en-US" altLang="zh-TW" b="1" dirty="0"/>
              <a:t>R studio</a:t>
            </a:r>
            <a:r>
              <a:rPr lang="zh-TW" altLang="en-US" b="1" dirty="0"/>
              <a:t>的介紹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小技巧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035" cy="404625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可以在上述地方察看快捷鍵的指令， 也有一些常用的</a:t>
            </a:r>
            <a:r>
              <a:rPr lang="zh-TW" altLang="en-US" dirty="0">
                <a:hlinkClick r:id="rId3"/>
              </a:rPr>
              <a:t>快捷鍵整理</a:t>
            </a:r>
            <a:r>
              <a:rPr lang="zh-TW" altLang="en-US" dirty="0"/>
              <a:t>提供參考</a:t>
            </a:r>
          </a:p>
          <a:p>
            <a:pPr marL="0" indent="0">
              <a:buNone/>
            </a:pPr>
            <a:r>
              <a:rPr lang="zh-TW" altLang="en-US" dirty="0"/>
              <a:t>另外比較重要的是</a:t>
            </a:r>
            <a:r>
              <a:rPr lang="en-US" altLang="zh-TW" dirty="0"/>
              <a:t>R</a:t>
            </a:r>
            <a:r>
              <a:rPr lang="zh-TW" altLang="en-US" dirty="0"/>
              <a:t>的註解標籤是</a:t>
            </a:r>
            <a:r>
              <a:rPr lang="en-US" altLang="zh-TW" b="1" dirty="0"/>
              <a:t>#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E3C8B-2A1B-441A-B9B0-99D4B7FC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6" y="796178"/>
            <a:ext cx="3962400" cy="478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小技巧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035" cy="404625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另外比較重要的是</a:t>
            </a:r>
            <a:r>
              <a:rPr lang="en-US" altLang="zh-TW" dirty="0"/>
              <a:t>R</a:t>
            </a:r>
            <a:r>
              <a:rPr lang="zh-TW" altLang="en-US" dirty="0"/>
              <a:t>的註解標籤是</a:t>
            </a:r>
            <a:r>
              <a:rPr lang="en-US" altLang="zh-TW" b="1" dirty="0"/>
              <a:t>#</a:t>
            </a:r>
            <a:endParaRPr lang="zh-TW" altLang="en-US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13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語言有很多的套件，這些套件可以簡單理解為「特定目的的函式、文件、資料之集合」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這些套件有些是下載完就內建的，有些是需要外部安裝的，而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語言的強大之處也建立在這些套件上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語言有很多的套件，這些套件可以簡單理解為「特定目的的函式、文件、資料之集合」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這些套件有些是下載完就內建的，有些是需要外部安裝的，而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語言的強大之處也建立在這些套件上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83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安裝套件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安裝套件：安裝只需要做一次，就是將你要的套件從網路上抓下來並安裝到你的電腦裡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若是外部的套件，第一次使用時需要先「安裝」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例如，我們想要裝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haven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這個套件。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安裝完成後，右邊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packages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就會跟著出現</a:t>
            </a: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94279E-F78F-42A1-A173-DF80327D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63" y="3412403"/>
            <a:ext cx="3190896" cy="11950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A93054-6E5E-4FE3-A53A-87571FC4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663" y="5138713"/>
            <a:ext cx="3412901" cy="1481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510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載入套件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載入套件：確定要用的套件已經在電腦中後，在使用前，需要將該套件載入至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才能夠使用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但是安裝不等於載入，在每次開啟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檔案時，若需要使用套件中的函數，必須先載入後才能夠使用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也可以用勾選的方式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611EC3-AA2D-43CC-A85E-1DC3F3D3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244" y="3816466"/>
            <a:ext cx="1543265" cy="15432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15FE1E-B747-4675-8F90-4B094D47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62" y="4605338"/>
            <a:ext cx="3909578" cy="1706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13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刪除套件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當我們可能裝錯套件時，也可以直接刪除特定套件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或著直接按旁邊的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EFD0AB-3832-4605-897B-0F519C63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50" y="2608141"/>
            <a:ext cx="3695556" cy="9238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12FD9D6-72A2-42A4-ACFA-B35C3EC8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50" y="4588826"/>
            <a:ext cx="4307393" cy="1588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0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更新套件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語言中的套件時常進行更新，我們可以一次檢查那些需要更新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接著就可以點選進行特定套件的更新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或著也可以使用函數更新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14EDEE-32E4-4775-821B-FBF46F41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22" y="976313"/>
            <a:ext cx="5486400" cy="5200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B1F97DB-0B18-429E-B425-DFDC1170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29" y="4518463"/>
            <a:ext cx="2967990" cy="21667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242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輔助文件與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help</a:t>
            </a:r>
            <a:endParaRPr lang="zh-TW" altLang="en-US" sz="36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至於套件或著裡面函數的詳細用法，我們可以用「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help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」來看這個套件的語法該如何設定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語言當中有蠻完整的「查詢文件」可以查看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A0A1AD-D248-4A2C-9B97-191083C6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94" y="575545"/>
            <a:ext cx="4854486" cy="5706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455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安裝講義所用套件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690AA1-CB24-458B-A825-0004ADAD3EEF}"/>
              </a:ext>
            </a:extLst>
          </p:cNvPr>
          <p:cNvSpPr txBox="1"/>
          <p:nvPr/>
        </p:nvSpPr>
        <p:spPr>
          <a:xfrm>
            <a:off x="1207428" y="1841002"/>
            <a:ext cx="8941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可以一次安裝多個套件，以下為本講義會使用的套件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419959-B8CC-4D4B-89B7-72461182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8" y="2785705"/>
            <a:ext cx="10488420" cy="3416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16689A-0278-4312-AEE6-66B90A55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_R</a:t>
            </a:r>
            <a:r>
              <a:rPr lang="zh-TW" altLang="en-US" dirty="0">
                <a:hlinkClick r:id="rId2"/>
              </a:rPr>
              <a:t>的介面與</a:t>
            </a:r>
            <a:r>
              <a:rPr lang="en-US" altLang="zh-TW" dirty="0">
                <a:hlinkClick r:id="rId2"/>
              </a:rPr>
              <a:t>R studio</a:t>
            </a:r>
            <a:r>
              <a:rPr lang="zh-TW" altLang="en-US" dirty="0">
                <a:hlinkClick r:id="rId2"/>
              </a:rPr>
              <a:t>的介紹</a:t>
            </a:r>
            <a:endParaRPr lang="zh-TW" altLang="en-US" dirty="0"/>
          </a:p>
          <a:p>
            <a:r>
              <a:rPr lang="zh-TW" altLang="en-US" dirty="0"/>
              <a:t>什麼是</a:t>
            </a:r>
            <a:r>
              <a:rPr lang="en-US" altLang="zh-TW" dirty="0"/>
              <a:t>R </a:t>
            </a:r>
            <a:r>
              <a:rPr lang="zh-TW" altLang="en-US" dirty="0"/>
              <a:t>和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zh-TW" altLang="en-US" dirty="0"/>
              <a:t>下載</a:t>
            </a:r>
            <a:r>
              <a:rPr lang="en-US" altLang="zh-TW" dirty="0"/>
              <a:t>R </a:t>
            </a:r>
            <a:r>
              <a:rPr lang="zh-TW" altLang="en-US" dirty="0"/>
              <a:t>和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en-US" altLang="zh-TW" dirty="0" err="1"/>
              <a:t>Rstudio</a:t>
            </a:r>
            <a:r>
              <a:rPr lang="zh-TW" altLang="en-US" dirty="0"/>
              <a:t>介面與初步設定</a:t>
            </a:r>
          </a:p>
          <a:p>
            <a:r>
              <a:rPr lang="zh-TW" altLang="en-US" dirty="0"/>
              <a:t>簡介</a:t>
            </a:r>
            <a:r>
              <a:rPr lang="en-US" altLang="zh-TW" dirty="0"/>
              <a:t>R</a:t>
            </a:r>
            <a:r>
              <a:rPr lang="zh-TW" altLang="en-US" dirty="0"/>
              <a:t>套件</a:t>
            </a:r>
            <a:endParaRPr lang="en-US" altLang="zh-TW" dirty="0"/>
          </a:p>
          <a:p>
            <a:r>
              <a:rPr lang="zh-TW" altLang="en-US" dirty="0"/>
              <a:t>錯誤訊息</a:t>
            </a:r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C1E1188-1A91-4CCD-8234-0B588116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7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安裝講義所用套件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690AA1-CB24-458B-A825-0004ADAD3EEF}"/>
              </a:ext>
            </a:extLst>
          </p:cNvPr>
          <p:cNvSpPr txBox="1"/>
          <p:nvPr/>
        </p:nvSpPr>
        <p:spPr>
          <a:xfrm>
            <a:off x="1207428" y="1841002"/>
            <a:ext cx="8941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另外以下是本講義使用的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語言環境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EABE9-7A5E-4B12-B189-23AC0AE5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46" y="2610211"/>
            <a:ext cx="7481584" cy="37671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DD54E6-F862-41EB-AB65-AD9F4085E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28" y="2651686"/>
            <a:ext cx="2495898" cy="57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392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錯誤訊息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在按鍵或執行程式時可能會遇到一些錯誤訊息，</a:t>
            </a:r>
          </a:p>
          <a:p>
            <a:pPr marL="0" indent="0">
              <a:buNone/>
            </a:pPr>
            <a:r>
              <a:rPr lang="zh-TW" altLang="en-US" dirty="0"/>
              <a:t>常見的錯誤訊息如下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)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Message</a:t>
            </a:r>
            <a:r>
              <a:rPr lang="zh-TW" altLang="en-US" dirty="0"/>
              <a:t>：有可能的錯誤通知，程式會繼續執行</a:t>
            </a:r>
          </a:p>
          <a:p>
            <a:r>
              <a:rPr lang="en-US" altLang="zh-TW" dirty="0"/>
              <a:t>Warning</a:t>
            </a:r>
            <a:r>
              <a:rPr lang="zh-TW" altLang="en-US" dirty="0"/>
              <a:t>：有錯誤，但是不會影響太多，程式會繼續執行</a:t>
            </a:r>
          </a:p>
          <a:p>
            <a:r>
              <a:rPr lang="en-US" altLang="zh-TW" dirty="0"/>
              <a:t>Error</a:t>
            </a:r>
            <a:r>
              <a:rPr lang="zh-TW" altLang="en-US" dirty="0"/>
              <a:t>：有錯，而且無法繼續執行程式</a:t>
            </a:r>
          </a:p>
          <a:p>
            <a:r>
              <a:rPr lang="en-US" altLang="zh-TW" dirty="0"/>
              <a:t>Condition</a:t>
            </a:r>
            <a:r>
              <a:rPr lang="zh-TW" altLang="en-US" dirty="0"/>
              <a:t>：可能會發生的情況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什麼是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84"/>
            <a:ext cx="10515600" cy="17961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是一套開放式的統計程式語言，主要用於資料分析與統計運算，同時也具有強大的繪圖功能，</a:t>
            </a:r>
            <a:r>
              <a:rPr lang="en-US" altLang="zh-TW" dirty="0"/>
              <a:t>R</a:t>
            </a:r>
            <a:r>
              <a:rPr lang="zh-TW" altLang="en-US" dirty="0"/>
              <a:t>語言不僅是統計專業人員的研究工具，也是資料科學家經常使用的重要工具之一，使用者可以免費的下載並安裝在任何的作業系統上。</a:t>
            </a:r>
            <a:r>
              <a:rPr lang="en-US" altLang="zh-TW" dirty="0"/>
              <a:t>R studio</a:t>
            </a:r>
            <a:r>
              <a:rPr lang="zh-TW" altLang="en-US" dirty="0"/>
              <a:t>是一套提供</a:t>
            </a:r>
            <a:r>
              <a:rPr lang="en-US" altLang="zh-TW" dirty="0"/>
              <a:t>R</a:t>
            </a:r>
            <a:r>
              <a:rPr lang="zh-TW" altLang="en-US" dirty="0"/>
              <a:t>整合開發環境的軟體</a:t>
            </a:r>
            <a:r>
              <a:rPr lang="en-US" altLang="zh-TW" dirty="0"/>
              <a:t>(Integrated Development Environment; IDE</a:t>
            </a:r>
            <a:r>
              <a:rPr lang="zh-TW" altLang="en-US" dirty="0"/>
              <a:t>）。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BCC9E3-7571-4A24-A9AB-D3A7301D3C31}"/>
              </a:ext>
            </a:extLst>
          </p:cNvPr>
          <p:cNvSpPr txBox="1">
            <a:spLocks/>
          </p:cNvSpPr>
          <p:nvPr/>
        </p:nvSpPr>
        <p:spPr>
          <a:xfrm>
            <a:off x="838200" y="3371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下載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7B42D04-A5D7-40F1-99D1-691947A74402}"/>
              </a:ext>
            </a:extLst>
          </p:cNvPr>
          <p:cNvSpPr txBox="1">
            <a:spLocks/>
          </p:cNvSpPr>
          <p:nvPr/>
        </p:nvSpPr>
        <p:spPr>
          <a:xfrm>
            <a:off x="838200" y="4696759"/>
            <a:ext cx="10515600" cy="1796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先裝</a:t>
            </a:r>
            <a:r>
              <a:rPr lang="en-US" altLang="zh-TW" dirty="0"/>
              <a:t>R</a:t>
            </a:r>
            <a:r>
              <a:rPr lang="zh-TW" altLang="en-US" dirty="0"/>
              <a:t>，再裝</a:t>
            </a:r>
            <a:r>
              <a:rPr lang="en-US" altLang="zh-TW" dirty="0"/>
              <a:t>R studio Install R:</a:t>
            </a:r>
          </a:p>
          <a:p>
            <a:r>
              <a:rPr lang="en-US" altLang="zh-TW" dirty="0"/>
              <a:t>Windows: </a:t>
            </a:r>
            <a:r>
              <a:rPr lang="en-US" altLang="zh-TW" dirty="0">
                <a:hlinkClick r:id="rId3"/>
              </a:rPr>
              <a:t>https://cran.r-project.org/bin/windows/base/</a:t>
            </a:r>
            <a:endParaRPr lang="en-US" altLang="zh-TW" dirty="0"/>
          </a:p>
          <a:p>
            <a:r>
              <a:rPr lang="en-US" altLang="zh-TW" dirty="0"/>
              <a:t>Mac: </a:t>
            </a:r>
            <a:r>
              <a:rPr lang="en-US" altLang="zh-TW" dirty="0">
                <a:hlinkClick r:id="rId4"/>
              </a:rPr>
              <a:t>https://cran.r-project.org/bin/macosx/</a:t>
            </a:r>
            <a:endParaRPr lang="en-US" altLang="zh-TW" dirty="0"/>
          </a:p>
          <a:p>
            <a:r>
              <a:rPr lang="en-US" altLang="zh-TW" dirty="0"/>
              <a:t>Install RStudio Desktop:</a:t>
            </a:r>
          </a:p>
          <a:p>
            <a:r>
              <a:rPr lang="en-US" altLang="zh-TW" dirty="0">
                <a:hlinkClick r:id="rId5"/>
              </a:rPr>
              <a:t>https://www.rstudio.com/products/rstudio/download/#download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介面與初步設定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C72D1F-5AEC-4821-83B8-EF2FF32B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1404509"/>
            <a:ext cx="7739063" cy="5377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 &gt; Global Options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A27C09-AFF2-45E2-A14E-487BBE9C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95" y="1690688"/>
            <a:ext cx="7286625" cy="461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008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 &gt; Global Options</a:t>
            </a:r>
          </a:p>
          <a:p>
            <a:pPr lvl="1"/>
            <a:r>
              <a:rPr lang="en-US" altLang="zh-TW" dirty="0"/>
              <a:t>Code: Display </a:t>
            </a:r>
            <a:r>
              <a:rPr lang="zh-TW" altLang="en-US" dirty="0"/>
              <a:t>下勾選</a:t>
            </a:r>
            <a:r>
              <a:rPr lang="en-US" altLang="zh-TW" dirty="0"/>
              <a:t>Show whitespace characters</a:t>
            </a:r>
            <a:r>
              <a:rPr lang="zh-TW" altLang="en-US" dirty="0"/>
              <a:t>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(coding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時更清楚前面空格狀況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8E14C8-4EF4-4F97-B5C4-083F0EB0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45" y="3122635"/>
            <a:ext cx="7038975" cy="3486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98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 &gt; Global Options</a:t>
            </a:r>
          </a:p>
          <a:p>
            <a:pPr lvl="1"/>
            <a:r>
              <a:rPr lang="en-US" altLang="zh-TW" dirty="0"/>
              <a:t>Appearance: </a:t>
            </a:r>
          </a:p>
          <a:p>
            <a:pPr lvl="2"/>
            <a:r>
              <a:rPr lang="zh-TW" altLang="en-US" dirty="0"/>
              <a:t>可改變</a:t>
            </a:r>
            <a:r>
              <a:rPr lang="en-US" altLang="zh-TW" dirty="0"/>
              <a:t>RStudio Theme.</a:t>
            </a:r>
          </a:p>
          <a:p>
            <a:pPr lvl="2"/>
            <a:r>
              <a:rPr lang="en-US" altLang="zh-TW" dirty="0"/>
              <a:t>(</a:t>
            </a:r>
            <a:r>
              <a:rPr lang="zh-TW" altLang="en-US" dirty="0"/>
              <a:t>可以改成深色模式讓眼睛休息一下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05572B-0ACB-4C93-BAD6-152B2043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340"/>
            <a:ext cx="6096000" cy="6379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825624"/>
            <a:ext cx="3854823" cy="4522787"/>
          </a:xfrm>
        </p:spPr>
        <p:txBody>
          <a:bodyPr/>
          <a:lstStyle/>
          <a:p>
            <a:r>
              <a:rPr lang="en-US" altLang="zh-TW" dirty="0"/>
              <a:t>R Script(.R file)</a:t>
            </a:r>
            <a:r>
              <a:rPr lang="zh-TW" altLang="en-US" dirty="0"/>
              <a:t>是純粹執行</a:t>
            </a:r>
            <a:r>
              <a:rPr lang="en-US" altLang="zh-TW" dirty="0"/>
              <a:t>R</a:t>
            </a:r>
            <a:r>
              <a:rPr lang="zh-TW" altLang="en-US" dirty="0"/>
              <a:t>的語法</a:t>
            </a:r>
            <a:br>
              <a:rPr lang="zh-TW" altLang="en-US" dirty="0"/>
            </a:br>
            <a:r>
              <a:rPr lang="zh-TW" altLang="en-US" dirty="0"/>
              <a:t>另外還有</a:t>
            </a:r>
            <a:r>
              <a:rPr lang="en-US" altLang="zh-TW" dirty="0"/>
              <a:t>R Markdown or R Notebook (.</a:t>
            </a:r>
            <a:r>
              <a:rPr lang="en-US" altLang="zh-TW" dirty="0" err="1"/>
              <a:t>Rmd</a:t>
            </a:r>
            <a:r>
              <a:rPr lang="en-US" altLang="zh-TW" dirty="0"/>
              <a:t> file)</a:t>
            </a:r>
            <a:r>
              <a:rPr lang="zh-TW" altLang="en-US" dirty="0"/>
              <a:t>，是用</a:t>
            </a:r>
            <a:r>
              <a:rPr lang="en-US" altLang="zh-TW" dirty="0"/>
              <a:t>markdown</a:t>
            </a:r>
            <a:r>
              <a:rPr lang="zh-TW" altLang="en-US" dirty="0"/>
              <a:t>方式呈現將文字、程式、表格與圖都編輯在同一份文件之中</a:t>
            </a:r>
            <a:r>
              <a:rPr lang="en-US" altLang="zh-TW" dirty="0"/>
              <a:t>(</a:t>
            </a:r>
            <a:r>
              <a:rPr lang="zh-TW" altLang="en-US" dirty="0"/>
              <a:t>在此不多做介紹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E1CD63-9BDC-488A-9E91-60524CD9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11" y="1184367"/>
            <a:ext cx="7893489" cy="5164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435" cy="4225551"/>
          </a:xfrm>
        </p:spPr>
        <p:txBody>
          <a:bodyPr/>
          <a:lstStyle/>
          <a:p>
            <a:r>
              <a:rPr lang="zh-TW" altLang="en-US" dirty="0"/>
              <a:t>若想要執行的是一個計劃或同一個工作，可能會想將檔案或資料集中在同一個地方，這時可以新建一個</a:t>
            </a:r>
            <a:r>
              <a:rPr lang="en-US" altLang="zh-TW" dirty="0"/>
              <a:t>New Project</a:t>
            </a:r>
            <a:r>
              <a:rPr lang="zh-TW" altLang="en-US" dirty="0"/>
              <a:t>的資料夾，將東西統一存放</a:t>
            </a:r>
          </a:p>
          <a:p>
            <a:r>
              <a:rPr lang="en-US" altLang="zh-TW" dirty="0"/>
              <a:t>New Project -&gt; New Directory -&gt; New Project -&gt; </a:t>
            </a:r>
            <a:r>
              <a:rPr lang="zh-TW" altLang="en-US" dirty="0"/>
              <a:t>設定</a:t>
            </a:r>
            <a:r>
              <a:rPr lang="en-US" altLang="zh-TW" dirty="0"/>
              <a:t>Project Name </a:t>
            </a:r>
            <a:r>
              <a:rPr lang="zh-TW" altLang="en-US" dirty="0"/>
              <a:t>和放檔案的路徑與資料夾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93262-104A-4BEF-A281-6AD11E4A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42" y="116163"/>
            <a:ext cx="5036764" cy="3149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E6FC8D-4B15-4CA0-9A6D-7515F7C3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55" y="3396785"/>
            <a:ext cx="4897251" cy="3461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1267</Words>
  <Application>Microsoft Office PowerPoint</Application>
  <PresentationFormat>寬螢幕</PresentationFormat>
  <Paragraphs>84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Helvetica Neue</vt:lpstr>
      <vt:lpstr>Arial</vt:lpstr>
      <vt:lpstr>Calibri</vt:lpstr>
      <vt:lpstr>Calibri Light</vt:lpstr>
      <vt:lpstr>Office 佈景主題</vt:lpstr>
      <vt:lpstr>基礎篇_R 與R studio的介紹 </vt:lpstr>
      <vt:lpstr>大綱(教材主題)</vt:lpstr>
      <vt:lpstr>什麼是R 和 Rstudio</vt:lpstr>
      <vt:lpstr>Rstudio介面與初步設定</vt:lpstr>
      <vt:lpstr>Rstudio初步設定</vt:lpstr>
      <vt:lpstr>Rstudio初步設定</vt:lpstr>
      <vt:lpstr>Rstudio初步設定</vt:lpstr>
      <vt:lpstr>新建R Script</vt:lpstr>
      <vt:lpstr>新建R project</vt:lpstr>
      <vt:lpstr>小技巧</vt:lpstr>
      <vt:lpstr>小技巧</vt:lpstr>
      <vt:lpstr>簡介R套件</vt:lpstr>
      <vt:lpstr>簡介R套件</vt:lpstr>
      <vt:lpstr>安裝套件</vt:lpstr>
      <vt:lpstr>載入套件</vt:lpstr>
      <vt:lpstr>刪除套件</vt:lpstr>
      <vt:lpstr>更新套件</vt:lpstr>
      <vt:lpstr>輔助文件與help</vt:lpstr>
      <vt:lpstr>安裝講義所用套件</vt:lpstr>
      <vt:lpstr>安裝講義所用套件</vt:lpstr>
      <vt:lpstr>錯誤訊息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8</cp:revision>
  <dcterms:created xsi:type="dcterms:W3CDTF">2023-06-13T04:45:03Z</dcterms:created>
  <dcterms:modified xsi:type="dcterms:W3CDTF">2023-09-20T14:42:39Z</dcterms:modified>
</cp:coreProperties>
</file>