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Title Lorem Ipsum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pic>
        <p:nvPicPr>
          <p:cNvPr id="7" name="Graphic 6" descr="Cell Tower icon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60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Title Lorem Ipsum</vt:lpstr>
      <vt:lpstr>Title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Jakub Pawłowski</dc:creator>
  <cp:lastModifiedBy>Jakub Pawłowski</cp:lastModifiedBy>
  <cp:revision>1</cp:revision>
  <dcterms:created xsi:type="dcterms:W3CDTF">2022-09-13T09:33:01Z</dcterms:created>
  <dcterms:modified xsi:type="dcterms:W3CDTF">2022-09-13T09:33:10Z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