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901308" y="-996708"/>
            <a:ext cx="370097" cy="3959352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208" y="597535"/>
            <a:ext cx="982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Inception V4</a:t>
            </a:r>
            <a:endParaRPr lang="en-US" sz="1200" b="1"/>
          </a:p>
        </p:txBody>
      </p:sp>
      <p:sp>
        <p:nvSpPr>
          <p:cNvPr id="10" name="Text Box 9"/>
          <p:cNvSpPr txBox="1"/>
          <p:nvPr/>
        </p:nvSpPr>
        <p:spPr>
          <a:xfrm>
            <a:off x="8573" y="1133475"/>
            <a:ext cx="8337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ResNet-50</a:t>
            </a:r>
            <a:endParaRPr lang="en-US" sz="1200" b="1"/>
          </a:p>
        </p:txBody>
      </p:sp>
      <p:sp>
        <p:nvSpPr>
          <p:cNvPr id="11" name="Text Box 10"/>
          <p:cNvSpPr txBox="1"/>
          <p:nvPr/>
        </p:nvSpPr>
        <p:spPr>
          <a:xfrm>
            <a:off x="8573" y="1442085"/>
            <a:ext cx="911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ResNet-152</a:t>
            </a:r>
            <a:endParaRPr lang="en-US" sz="1200" b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9284" y="-63985"/>
            <a:ext cx="114872" cy="6400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890" y="-1270"/>
            <a:ext cx="685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AlexNet</a:t>
            </a:r>
            <a:endParaRPr lang="en-US" sz="12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6969" y="-72615"/>
            <a:ext cx="119583" cy="128016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573" y="305435"/>
            <a:ext cx="665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VGG-16</a:t>
            </a:r>
            <a:endParaRPr lang="en-US" sz="1200" b="1"/>
          </a:p>
        </p:txBody>
      </p:sp>
      <p:pic>
        <p:nvPicPr>
          <p:cNvPr id="18" name="Picture 17" descr="dea5ab61-279d-42bf-9650-5c6ac3f63d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13048" y="-575685"/>
            <a:ext cx="146616" cy="3959352"/>
          </a:xfrm>
          <a:prstGeom prst="rect">
            <a:avLst/>
          </a:prstGeom>
        </p:spPr>
      </p:pic>
      <p:pic>
        <p:nvPicPr>
          <p:cNvPr id="19" name="Picture 18" descr="ec4cf29f-4d76-4519-a032-b74380635e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963285" y="-4205605"/>
            <a:ext cx="160655" cy="11873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Jonas</dc:creator>
  <cp:lastModifiedBy>Jonas</cp:lastModifiedBy>
  <cp:revision>1</cp:revision>
  <dcterms:created xsi:type="dcterms:W3CDTF">2018-11-07T09:18:55Z</dcterms:created>
  <dcterms:modified xsi:type="dcterms:W3CDTF">2018-11-07T09:18:55Z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