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0" r:id="rId3"/>
    <p:sldId id="331" r:id="rId4"/>
    <p:sldId id="33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4/21/2011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onaskubilius.m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4248471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eksperimentas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58082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714348" y="6315092"/>
            <a:ext cx="6737972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 kubilius | vu fsf paskaita | balandžio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29 d., 2011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jonaskubilius.mp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užduotis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Jūs </a:t>
            </a:r>
            <a:r>
              <a:rPr lang="lt-LT" sz="2400" dirty="0" smtClean="0">
                <a:solidFill>
                  <a:schemeClr val="accent4"/>
                </a:solidFill>
              </a:rPr>
              <a:t>neprivalote</a:t>
            </a:r>
            <a:r>
              <a:rPr lang="lt-LT" sz="2400" dirty="0" smtClean="0"/>
              <a:t> atlikti šio eksperimento.</a:t>
            </a:r>
          </a:p>
          <a:p>
            <a:pPr marL="514350" indent="-514350">
              <a:buNone/>
            </a:pPr>
            <a:r>
              <a:rPr lang="lt-LT" sz="2400" dirty="0" smtClean="0"/>
              <a:t>Jeigu nepageidaujate dalyvauti, tiesiog ramiai pasėdėkite ir grąžinkite neužpildytą formą.</a:t>
            </a:r>
          </a:p>
          <a:p>
            <a:pPr marL="514350" indent="-514350">
              <a:buNone/>
            </a:pPr>
            <a:r>
              <a:rPr lang="lt-LT" sz="2400" dirty="0" smtClean="0"/>
              <a:t>Jūsų dalyvavimas ar nedalyvavimas neturės </a:t>
            </a:r>
            <a:r>
              <a:rPr lang="lt-LT" sz="2400" dirty="0" smtClean="0">
                <a:solidFill>
                  <a:schemeClr val="accent4"/>
                </a:solidFill>
              </a:rPr>
              <a:t>absoliučiai jokios</a:t>
            </a:r>
            <a:r>
              <a:rPr lang="lt-LT" sz="2400" dirty="0" smtClean="0"/>
              <a:t> įtakos Jūsų pažymiui iš šito dalyko.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My Dropbox\Destymas\Paskaitos pas Vaitkeviciu\gaborWalker\stim0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3960000" cy="3960000"/>
          </a:xfrm>
          <a:prstGeom prst="rect">
            <a:avLst/>
          </a:prstGeom>
          <a:noFill/>
        </p:spPr>
      </p:pic>
      <p:pic>
        <p:nvPicPr>
          <p:cNvPr id="1028" name="Picture 4" descr="D:\My Dropbox\Destymas\Paskaitos pas Vaitkeviciu\gaborWalker\stim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960000" cy="39600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11560" y="5157192"/>
            <a:ext cx="2016224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pirmas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48064" y="5157192"/>
            <a:ext cx="1656184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antras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lt-LT" sz="2000" b="1" dirty="0" smtClean="0"/>
              <a:t>atidžiai įsižiūrėkite į šias figūras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lt-LT" sz="2000" b="1" dirty="0" smtClean="0"/>
              <a:t>suvokiate panašiausiai kaip:</a:t>
            </a:r>
            <a:endParaRPr lang="en-US" sz="2000" b="1" dirty="0"/>
          </a:p>
        </p:txBody>
      </p:sp>
      <p:pic>
        <p:nvPicPr>
          <p:cNvPr id="2050" name="Picture 2" descr="D:\My Dropbox\Destymas\Paskaitos pas Vaitkeviciu\gaborWalker\stim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2880000" cy="2880000"/>
          </a:xfrm>
          <a:prstGeom prst="rect">
            <a:avLst/>
          </a:prstGeom>
          <a:noFill/>
        </p:spPr>
      </p:pic>
      <p:pic>
        <p:nvPicPr>
          <p:cNvPr id="2051" name="Picture 3" descr="D:\My Dropbox\Destymas\Paskaitos pas Vaitkeviciu\gaborWalker\stim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692696"/>
            <a:ext cx="2880000" cy="2880000"/>
          </a:xfrm>
          <a:prstGeom prst="rect">
            <a:avLst/>
          </a:prstGeom>
          <a:noFill/>
        </p:spPr>
      </p:pic>
      <p:pic>
        <p:nvPicPr>
          <p:cNvPr id="2052" name="Picture 4" descr="D:\My Dropbox\Destymas\Paskaitos pas Vaitkeviciu\gaborWalker\stim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692696"/>
            <a:ext cx="2880000" cy="2880000"/>
          </a:xfrm>
          <a:prstGeom prst="rect">
            <a:avLst/>
          </a:prstGeom>
          <a:noFill/>
        </p:spPr>
      </p:pic>
      <p:pic>
        <p:nvPicPr>
          <p:cNvPr id="2053" name="Picture 5" descr="D:\My Dropbox\Destymas\Paskaitos pas Vaitkeviciu\gaborWalker\stim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717032"/>
            <a:ext cx="2880000" cy="2880000"/>
          </a:xfrm>
          <a:prstGeom prst="rect">
            <a:avLst/>
          </a:prstGeom>
          <a:noFill/>
        </p:spPr>
      </p:pic>
      <p:pic>
        <p:nvPicPr>
          <p:cNvPr id="2054" name="Picture 6" descr="D:\My Dropbox\Destymas\Paskaitos pas Vaitkeviciu\gaborWalker\stim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3717032"/>
            <a:ext cx="2880000" cy="2880000"/>
          </a:xfrm>
          <a:prstGeom prst="rect">
            <a:avLst/>
          </a:prstGeom>
          <a:noFill/>
        </p:spPr>
      </p:pic>
      <p:pic>
        <p:nvPicPr>
          <p:cNvPr id="2055" name="Picture 7" descr="D:\My Dropbox\Destymas\Paskaitos pas Vaitkeviciu\gaborWalker\stim0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3717032"/>
            <a:ext cx="2880000" cy="2880000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620688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15816" y="620688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68144" y="692696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6021288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15816" y="6093296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156176" y="6093296"/>
            <a:ext cx="468716" cy="56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69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eksperimentas</vt:lpstr>
      <vt:lpstr>užduotis</vt:lpstr>
      <vt:lpstr>atidžiai įsižiūrėkite į šias figūras</vt:lpstr>
      <vt:lpstr>suvokiate panašiausiai kaip: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eksperimentas</dc:title>
  <dc:creator>Jonas Kubilius</dc:creator>
  <cp:lastModifiedBy>Jonas Kubilius</cp:lastModifiedBy>
  <cp:revision>11</cp:revision>
  <dcterms:created xsi:type="dcterms:W3CDTF">2011-04-21T13:14:20Z</dcterms:created>
  <dcterms:modified xsi:type="dcterms:W3CDTF">2011-04-27T10:13:30Z</dcterms:modified>
</cp:coreProperties>
</file>