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2492ef8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2492ef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22492ef8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22492ef8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22492ef8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22492ef8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2492ef8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22492ef8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2492ef8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2492ef8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0caaf57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0caaf57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beer-db-app.surge.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Searching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VueJS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VueMaterial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KeenUI Component library for stylish buttons and modal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quickly setup basic CRUD applications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Makes GET &amp; POST requests to the NodeJS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Hosted separately from the Node back end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NodeJS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the Express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Hosted to Heroku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easy to setup and deploy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comes with many packages that make development of the API easier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Comes with GridFS package to allow easy creation of a read stream for images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875" y="870575"/>
            <a:ext cx="1432451" cy="143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1207600"/>
            <a:ext cx="836250" cy="8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Screenshot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00" y="992175"/>
            <a:ext cx="4242278" cy="24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328" y="2289525"/>
            <a:ext cx="4218925" cy="264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the database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Retrieved csv file of 70k+ beer recipes from kaggle.com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Downloaded five different pictures of beer to represent lighter/darker colors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Imported csv files with mongoimport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Imported images with mongofiles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150" y="2340750"/>
            <a:ext cx="5869750" cy="41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800" y="3031825"/>
            <a:ext cx="5919101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the database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binary export of the local BeerDB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 the mongodump into our remote database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061513"/>
            <a:ext cx="5746825" cy="3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831437"/>
            <a:ext cx="7038900" cy="3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1936000"/>
            <a:ext cx="7038902" cy="39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API Route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Checks for matching route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Checks for parameters passed in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default parameters if missing any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Connects to the database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Searches the Recipes collection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Sends the results to an array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Sends the array back to the user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225" y="145375"/>
            <a:ext cx="4019950" cy="48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http://beer-db-app.surge.sh/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