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83" r:id="rId6"/>
    <p:sldId id="284" r:id="rId7"/>
    <p:sldId id="285" r:id="rId8"/>
    <p:sldId id="286" r:id="rId9"/>
    <p:sldId id="287" r:id="rId10"/>
    <p:sldId id="288" r:id="rId11"/>
    <p:sldId id="263" r:id="rId12"/>
    <p:sldId id="293" r:id="rId13"/>
    <p:sldId id="294" r:id="rId14"/>
    <p:sldId id="295" r:id="rId15"/>
    <p:sldId id="296" r:id="rId16"/>
    <p:sldId id="297" r:id="rId17"/>
    <p:sldId id="292" r:id="rId18"/>
    <p:sldId id="298" r:id="rId19"/>
    <p:sldId id="299" r:id="rId20"/>
    <p:sldId id="300" r:id="rId21"/>
    <p:sldId id="301" r:id="rId22"/>
    <p:sldId id="302" r:id="rId23"/>
    <p:sldId id="290" r:id="rId24"/>
    <p:sldId id="291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E8F70-13FB-4910-831D-0DDC93A1062F}" v="471" dt="2024-05-07T11:35:04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40" y="72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huan LI" userId="a86e4f7c-aab5-4384-9dc1-4f82e6d8b4cf" providerId="ADAL" clId="{05BE8F70-13FB-4910-831D-0DDC93A1062F}"/>
    <pc:docChg chg="undo custSel addSld delSld modSld">
      <pc:chgData name="Jiahuan LI" userId="a86e4f7c-aab5-4384-9dc1-4f82e6d8b4cf" providerId="ADAL" clId="{05BE8F70-13FB-4910-831D-0DDC93A1062F}" dt="2024-05-07T11:42:16.915" v="1153" actId="20577"/>
      <pc:docMkLst>
        <pc:docMk/>
      </pc:docMkLst>
      <pc:sldChg chg="modSp mod">
        <pc:chgData name="Jiahuan LI" userId="a86e4f7c-aab5-4384-9dc1-4f82e6d8b4cf" providerId="ADAL" clId="{05BE8F70-13FB-4910-831D-0DDC93A1062F}" dt="2024-05-07T10:42:25.960" v="460" actId="20577"/>
        <pc:sldMkLst>
          <pc:docMk/>
          <pc:sldMk cId="0" sldId="258"/>
        </pc:sldMkLst>
        <pc:spChg chg="mod">
          <ac:chgData name="Jiahuan LI" userId="a86e4f7c-aab5-4384-9dc1-4f82e6d8b4cf" providerId="ADAL" clId="{05BE8F70-13FB-4910-831D-0DDC93A1062F}" dt="2024-05-07T10:42:25.960" v="460" actId="20577"/>
          <ac:spMkLst>
            <pc:docMk/>
            <pc:sldMk cId="0" sldId="258"/>
            <ac:spMk id="3" creationId="{051DF331-5207-D835-A4F7-0688FF66C60D}"/>
          </ac:spMkLst>
        </pc:spChg>
      </pc:sldChg>
      <pc:sldChg chg="modSp mod">
        <pc:chgData name="Jiahuan LI" userId="a86e4f7c-aab5-4384-9dc1-4f82e6d8b4cf" providerId="ADAL" clId="{05BE8F70-13FB-4910-831D-0DDC93A1062F}" dt="2024-05-07T10:42:16.969" v="453"/>
        <pc:sldMkLst>
          <pc:docMk/>
          <pc:sldMk cId="0" sldId="292"/>
        </pc:sldMkLst>
        <pc:spChg chg="mod">
          <ac:chgData name="Jiahuan LI" userId="a86e4f7c-aab5-4384-9dc1-4f82e6d8b4cf" providerId="ADAL" clId="{05BE8F70-13FB-4910-831D-0DDC93A1062F}" dt="2024-05-07T10:42:16.969" v="453"/>
          <ac:spMkLst>
            <pc:docMk/>
            <pc:sldMk cId="0" sldId="292"/>
            <ac:spMk id="2" creationId="{00000000-0000-0000-0000-000000000000}"/>
          </ac:spMkLst>
        </pc:spChg>
      </pc:sldChg>
      <pc:sldChg chg="addSp delSp modSp add mod modAnim">
        <pc:chgData name="Jiahuan LI" userId="a86e4f7c-aab5-4384-9dc1-4f82e6d8b4cf" providerId="ADAL" clId="{05BE8F70-13FB-4910-831D-0DDC93A1062F}" dt="2024-05-07T11:20:39.841" v="1085" actId="20577"/>
        <pc:sldMkLst>
          <pc:docMk/>
          <pc:sldMk cId="474119564" sldId="293"/>
        </pc:sldMkLst>
        <pc:spChg chg="mod">
          <ac:chgData name="Jiahuan LI" userId="a86e4f7c-aab5-4384-9dc1-4f82e6d8b4cf" providerId="ADAL" clId="{05BE8F70-13FB-4910-831D-0DDC93A1062F}" dt="2024-05-07T11:17:37.003" v="1077" actId="1076"/>
          <ac:spMkLst>
            <pc:docMk/>
            <pc:sldMk cId="474119564" sldId="293"/>
            <ac:spMk id="2" creationId="{00000000-0000-0000-0000-000000000000}"/>
          </ac:spMkLst>
        </pc:spChg>
        <pc:spChg chg="mod">
          <ac:chgData name="Jiahuan LI" userId="a86e4f7c-aab5-4384-9dc1-4f82e6d8b4cf" providerId="ADAL" clId="{05BE8F70-13FB-4910-831D-0DDC93A1062F}" dt="2024-05-07T11:20:39.841" v="1085" actId="20577"/>
          <ac:spMkLst>
            <pc:docMk/>
            <pc:sldMk cId="474119564" sldId="293"/>
            <ac:spMk id="3" creationId="{00000000-0000-0000-0000-000000000000}"/>
          </ac:spMkLst>
        </pc:spChg>
        <pc:picChg chg="del">
          <ac:chgData name="Jiahuan LI" userId="a86e4f7c-aab5-4384-9dc1-4f82e6d8b4cf" providerId="ADAL" clId="{05BE8F70-13FB-4910-831D-0DDC93A1062F}" dt="2024-05-07T10:13:58.277" v="7" actId="478"/>
          <ac:picMkLst>
            <pc:docMk/>
            <pc:sldMk cId="474119564" sldId="293"/>
            <ac:picMk id="4" creationId="{00000000-0000-0000-0000-000000000000}"/>
          </ac:picMkLst>
        </pc:picChg>
        <pc:picChg chg="del">
          <ac:chgData name="Jiahuan LI" userId="a86e4f7c-aab5-4384-9dc1-4f82e6d8b4cf" providerId="ADAL" clId="{05BE8F70-13FB-4910-831D-0DDC93A1062F}" dt="2024-05-07T10:13:59.132" v="8" actId="478"/>
          <ac:picMkLst>
            <pc:docMk/>
            <pc:sldMk cId="474119564" sldId="293"/>
            <ac:picMk id="5" creationId="{00000000-0000-0000-0000-000000000000}"/>
          </ac:picMkLst>
        </pc:picChg>
        <pc:picChg chg="add mod modCrop">
          <ac:chgData name="Jiahuan LI" userId="a86e4f7c-aab5-4384-9dc1-4f82e6d8b4cf" providerId="ADAL" clId="{05BE8F70-13FB-4910-831D-0DDC93A1062F}" dt="2024-05-07T10:19:55.354" v="184" actId="1076"/>
          <ac:picMkLst>
            <pc:docMk/>
            <pc:sldMk cId="474119564" sldId="293"/>
            <ac:picMk id="7" creationId="{489159F2-1B91-88B2-6786-1AE1A6EB1FAE}"/>
          </ac:picMkLst>
        </pc:picChg>
        <pc:picChg chg="add mod">
          <ac:chgData name="Jiahuan LI" userId="a86e4f7c-aab5-4384-9dc1-4f82e6d8b4cf" providerId="ADAL" clId="{05BE8F70-13FB-4910-831D-0DDC93A1062F}" dt="2024-05-07T10:21:14.623" v="238" actId="1076"/>
          <ac:picMkLst>
            <pc:docMk/>
            <pc:sldMk cId="474119564" sldId="293"/>
            <ac:picMk id="9" creationId="{86F9E712-975B-BEAF-9F97-451E526AA066}"/>
          </ac:picMkLst>
        </pc:picChg>
        <pc:picChg chg="add mod">
          <ac:chgData name="Jiahuan LI" userId="a86e4f7c-aab5-4384-9dc1-4f82e6d8b4cf" providerId="ADAL" clId="{05BE8F70-13FB-4910-831D-0DDC93A1062F}" dt="2024-05-07T10:21:16.173" v="239" actId="1076"/>
          <ac:picMkLst>
            <pc:docMk/>
            <pc:sldMk cId="474119564" sldId="293"/>
            <ac:picMk id="11" creationId="{5D356C79-E47B-41E2-7ADC-5E9D852F8612}"/>
          </ac:picMkLst>
        </pc:picChg>
      </pc:sldChg>
      <pc:sldChg chg="addSp delSp modSp new mod modAnim">
        <pc:chgData name="Jiahuan LI" userId="a86e4f7c-aab5-4384-9dc1-4f82e6d8b4cf" providerId="ADAL" clId="{05BE8F70-13FB-4910-831D-0DDC93A1062F}" dt="2024-05-07T11:26:10.464" v="1088" actId="21"/>
        <pc:sldMkLst>
          <pc:docMk/>
          <pc:sldMk cId="2449659914" sldId="294"/>
        </pc:sldMkLst>
        <pc:spChg chg="mod">
          <ac:chgData name="Jiahuan LI" userId="a86e4f7c-aab5-4384-9dc1-4f82e6d8b4cf" providerId="ADAL" clId="{05BE8F70-13FB-4910-831D-0DDC93A1062F}" dt="2024-05-07T10:21:49.092" v="246" actId="27636"/>
          <ac:spMkLst>
            <pc:docMk/>
            <pc:sldMk cId="2449659914" sldId="294"/>
            <ac:spMk id="2" creationId="{77A7F7E0-8B1D-C427-62D6-33BD631C9DFA}"/>
          </ac:spMkLst>
        </pc:spChg>
        <pc:spChg chg="del">
          <ac:chgData name="Jiahuan LI" userId="a86e4f7c-aab5-4384-9dc1-4f82e6d8b4cf" providerId="ADAL" clId="{05BE8F70-13FB-4910-831D-0DDC93A1062F}" dt="2024-05-07T10:27:40.543" v="247" actId="22"/>
          <ac:spMkLst>
            <pc:docMk/>
            <pc:sldMk cId="2449659914" sldId="294"/>
            <ac:spMk id="3" creationId="{5AC968FD-D8C0-4EE6-6FFD-DFF435D608EB}"/>
          </ac:spMkLst>
        </pc:spChg>
        <pc:spChg chg="add del mod">
          <ac:chgData name="Jiahuan LI" userId="a86e4f7c-aab5-4384-9dc1-4f82e6d8b4cf" providerId="ADAL" clId="{05BE8F70-13FB-4910-831D-0DDC93A1062F}" dt="2024-05-07T10:28:08.738" v="253" actId="478"/>
          <ac:spMkLst>
            <pc:docMk/>
            <pc:sldMk cId="2449659914" sldId="294"/>
            <ac:spMk id="6" creationId="{CEAD760C-7F1A-7CA5-E5A8-263B807FC1C3}"/>
          </ac:spMkLst>
        </pc:spChg>
        <pc:spChg chg="add mod">
          <ac:chgData name="Jiahuan LI" userId="a86e4f7c-aab5-4384-9dc1-4f82e6d8b4cf" providerId="ADAL" clId="{05BE8F70-13FB-4910-831D-0DDC93A1062F}" dt="2024-05-07T10:31:53.134" v="275" actId="1076"/>
          <ac:spMkLst>
            <pc:docMk/>
            <pc:sldMk cId="2449659914" sldId="294"/>
            <ac:spMk id="7" creationId="{6746191D-9E07-1CA3-E1B6-B6749388C03A}"/>
          </ac:spMkLst>
        </pc:spChg>
        <pc:picChg chg="add mod ord modCrop">
          <ac:chgData name="Jiahuan LI" userId="a86e4f7c-aab5-4384-9dc1-4f82e6d8b4cf" providerId="ADAL" clId="{05BE8F70-13FB-4910-831D-0DDC93A1062F}" dt="2024-05-07T10:29:40.667" v="269" actId="1076"/>
          <ac:picMkLst>
            <pc:docMk/>
            <pc:sldMk cId="2449659914" sldId="294"/>
            <ac:picMk id="5" creationId="{13C7B9FF-CA24-EAF2-13B5-B4D1304D8076}"/>
          </ac:picMkLst>
        </pc:picChg>
        <pc:picChg chg="add mod">
          <ac:chgData name="Jiahuan LI" userId="a86e4f7c-aab5-4384-9dc1-4f82e6d8b4cf" providerId="ADAL" clId="{05BE8F70-13FB-4910-831D-0DDC93A1062F}" dt="2024-05-07T10:29:42.275" v="271" actId="1076"/>
          <ac:picMkLst>
            <pc:docMk/>
            <pc:sldMk cId="2449659914" sldId="294"/>
            <ac:picMk id="9" creationId="{EA410743-C0B7-2AE0-FE4B-A1C36090FEFB}"/>
          </ac:picMkLst>
        </pc:picChg>
        <pc:picChg chg="add mod">
          <ac:chgData name="Jiahuan LI" userId="a86e4f7c-aab5-4384-9dc1-4f82e6d8b4cf" providerId="ADAL" clId="{05BE8F70-13FB-4910-831D-0DDC93A1062F}" dt="2024-05-07T10:29:48.632" v="273" actId="1076"/>
          <ac:picMkLst>
            <pc:docMk/>
            <pc:sldMk cId="2449659914" sldId="294"/>
            <ac:picMk id="11" creationId="{3D7A6B2B-8D3E-B630-6FF6-B02804CD1BFB}"/>
          </ac:picMkLst>
        </pc:picChg>
        <pc:picChg chg="add del mod">
          <ac:chgData name="Jiahuan LI" userId="a86e4f7c-aab5-4384-9dc1-4f82e6d8b4cf" providerId="ADAL" clId="{05BE8F70-13FB-4910-831D-0DDC93A1062F}" dt="2024-05-07T11:26:10.464" v="1088" actId="21"/>
          <ac:picMkLst>
            <pc:docMk/>
            <pc:sldMk cId="2449659914" sldId="294"/>
            <ac:picMk id="13" creationId="{D7E18D55-3015-D929-97D6-C06D8384DC81}"/>
          </ac:picMkLst>
        </pc:picChg>
      </pc:sldChg>
      <pc:sldChg chg="addSp delSp modSp new mod">
        <pc:chgData name="Jiahuan LI" userId="a86e4f7c-aab5-4384-9dc1-4f82e6d8b4cf" providerId="ADAL" clId="{05BE8F70-13FB-4910-831D-0DDC93A1062F}" dt="2024-05-07T11:26:50.474" v="1098" actId="1076"/>
        <pc:sldMkLst>
          <pc:docMk/>
          <pc:sldMk cId="1879836352" sldId="295"/>
        </pc:sldMkLst>
        <pc:spChg chg="mod">
          <ac:chgData name="Jiahuan LI" userId="a86e4f7c-aab5-4384-9dc1-4f82e6d8b4cf" providerId="ADAL" clId="{05BE8F70-13FB-4910-831D-0DDC93A1062F}" dt="2024-05-07T10:36:20.414" v="327" actId="20577"/>
          <ac:spMkLst>
            <pc:docMk/>
            <pc:sldMk cId="1879836352" sldId="295"/>
            <ac:spMk id="2" creationId="{EB4B2FAD-8E0D-4BD1-4276-09D922E4C4B9}"/>
          </ac:spMkLst>
        </pc:spChg>
        <pc:spChg chg="del">
          <ac:chgData name="Jiahuan LI" userId="a86e4f7c-aab5-4384-9dc1-4f82e6d8b4cf" providerId="ADAL" clId="{05BE8F70-13FB-4910-831D-0DDC93A1062F}" dt="2024-05-07T10:33:39.947" v="296" actId="478"/>
          <ac:spMkLst>
            <pc:docMk/>
            <pc:sldMk cId="1879836352" sldId="295"/>
            <ac:spMk id="3" creationId="{0E61CDBB-700F-B75F-0826-9330C26D2A3A}"/>
          </ac:spMkLst>
        </pc:spChg>
        <pc:picChg chg="add del">
          <ac:chgData name="Jiahuan LI" userId="a86e4f7c-aab5-4384-9dc1-4f82e6d8b4cf" providerId="ADAL" clId="{05BE8F70-13FB-4910-831D-0DDC93A1062F}" dt="2024-05-07T10:33:14.024" v="292" actId="478"/>
          <ac:picMkLst>
            <pc:docMk/>
            <pc:sldMk cId="1879836352" sldId="295"/>
            <ac:picMk id="5" creationId="{F19CE04B-24FF-BF05-CEDF-AF46D313F72A}"/>
          </ac:picMkLst>
        </pc:picChg>
        <pc:picChg chg="add mod">
          <ac:chgData name="Jiahuan LI" userId="a86e4f7c-aab5-4384-9dc1-4f82e6d8b4cf" providerId="ADAL" clId="{05BE8F70-13FB-4910-831D-0DDC93A1062F}" dt="2024-05-07T11:26:23.498" v="1093" actId="1076"/>
          <ac:picMkLst>
            <pc:docMk/>
            <pc:sldMk cId="1879836352" sldId="295"/>
            <ac:picMk id="7" creationId="{35F051A9-F105-BDC3-748C-804E988908EE}"/>
          </ac:picMkLst>
        </pc:picChg>
        <pc:picChg chg="add mod">
          <ac:chgData name="Jiahuan LI" userId="a86e4f7c-aab5-4384-9dc1-4f82e6d8b4cf" providerId="ADAL" clId="{05BE8F70-13FB-4910-831D-0DDC93A1062F}" dt="2024-05-07T11:26:47.644" v="1097" actId="1076"/>
          <ac:picMkLst>
            <pc:docMk/>
            <pc:sldMk cId="1879836352" sldId="295"/>
            <ac:picMk id="9" creationId="{1271F64A-AD32-4047-497B-7FE0082763F3}"/>
          </ac:picMkLst>
        </pc:picChg>
        <pc:picChg chg="add mod">
          <ac:chgData name="Jiahuan LI" userId="a86e4f7c-aab5-4384-9dc1-4f82e6d8b4cf" providerId="ADAL" clId="{05BE8F70-13FB-4910-831D-0DDC93A1062F}" dt="2024-05-07T11:26:50.474" v="1098" actId="1076"/>
          <ac:picMkLst>
            <pc:docMk/>
            <pc:sldMk cId="1879836352" sldId="295"/>
            <ac:picMk id="13" creationId="{D7E18D55-3015-D929-97D6-C06D8384DC81}"/>
          </ac:picMkLst>
        </pc:picChg>
      </pc:sldChg>
      <pc:sldChg chg="addSp delSp modSp new mod">
        <pc:chgData name="Jiahuan LI" userId="a86e4f7c-aab5-4384-9dc1-4f82e6d8b4cf" providerId="ADAL" clId="{05BE8F70-13FB-4910-831D-0DDC93A1062F}" dt="2024-05-07T11:35:14.341" v="1120" actId="1076"/>
        <pc:sldMkLst>
          <pc:docMk/>
          <pc:sldMk cId="617818282" sldId="296"/>
        </pc:sldMkLst>
        <pc:spChg chg="mod">
          <ac:chgData name="Jiahuan LI" userId="a86e4f7c-aab5-4384-9dc1-4f82e6d8b4cf" providerId="ADAL" clId="{05BE8F70-13FB-4910-831D-0DDC93A1062F}" dt="2024-05-07T10:36:40.791" v="352" actId="20577"/>
          <ac:spMkLst>
            <pc:docMk/>
            <pc:sldMk cId="617818282" sldId="296"/>
            <ac:spMk id="2" creationId="{E298D0D6-9BED-5F04-1345-5D55C781373F}"/>
          </ac:spMkLst>
        </pc:spChg>
        <pc:spChg chg="del">
          <ac:chgData name="Jiahuan LI" userId="a86e4f7c-aab5-4384-9dc1-4f82e6d8b4cf" providerId="ADAL" clId="{05BE8F70-13FB-4910-831D-0DDC93A1062F}" dt="2024-05-07T10:37:34.180" v="353" actId="478"/>
          <ac:spMkLst>
            <pc:docMk/>
            <pc:sldMk cId="617818282" sldId="296"/>
            <ac:spMk id="3" creationId="{4804126B-46CE-6B28-D061-E3B81C700243}"/>
          </ac:spMkLst>
        </pc:spChg>
        <pc:spChg chg="add mod">
          <ac:chgData name="Jiahuan LI" userId="a86e4f7c-aab5-4384-9dc1-4f82e6d8b4cf" providerId="ADAL" clId="{05BE8F70-13FB-4910-831D-0DDC93A1062F}" dt="2024-05-07T11:34:21.460" v="1100" actId="207"/>
          <ac:spMkLst>
            <pc:docMk/>
            <pc:sldMk cId="617818282" sldId="296"/>
            <ac:spMk id="6" creationId="{DE6A0CCF-D0B1-19D1-427B-ED16D7F0B2E7}"/>
          </ac:spMkLst>
        </pc:spChg>
        <pc:spChg chg="add mod">
          <ac:chgData name="Jiahuan LI" userId="a86e4f7c-aab5-4384-9dc1-4f82e6d8b4cf" providerId="ADAL" clId="{05BE8F70-13FB-4910-831D-0DDC93A1062F}" dt="2024-05-07T11:34:42.368" v="1108" actId="14100"/>
          <ac:spMkLst>
            <pc:docMk/>
            <pc:sldMk cId="617818282" sldId="296"/>
            <ac:spMk id="8" creationId="{61F76A0F-8CC9-E4E3-1CE7-80B2F24C4C24}"/>
          </ac:spMkLst>
        </pc:spChg>
        <pc:spChg chg="add mod">
          <ac:chgData name="Jiahuan LI" userId="a86e4f7c-aab5-4384-9dc1-4f82e6d8b4cf" providerId="ADAL" clId="{05BE8F70-13FB-4910-831D-0DDC93A1062F}" dt="2024-05-07T11:34:57.422" v="1116" actId="1076"/>
          <ac:spMkLst>
            <pc:docMk/>
            <pc:sldMk cId="617818282" sldId="296"/>
            <ac:spMk id="9" creationId="{DF9FB897-3139-9DF2-05F6-95DF0D0D9812}"/>
          </ac:spMkLst>
        </pc:spChg>
        <pc:spChg chg="add mod">
          <ac:chgData name="Jiahuan LI" userId="a86e4f7c-aab5-4384-9dc1-4f82e6d8b4cf" providerId="ADAL" clId="{05BE8F70-13FB-4910-831D-0DDC93A1062F}" dt="2024-05-07T11:35:03.175" v="1118" actId="1076"/>
          <ac:spMkLst>
            <pc:docMk/>
            <pc:sldMk cId="617818282" sldId="296"/>
            <ac:spMk id="10" creationId="{B5EDC70F-2484-AB38-80EF-2591B0A3E775}"/>
          </ac:spMkLst>
        </pc:spChg>
        <pc:spChg chg="add mod">
          <ac:chgData name="Jiahuan LI" userId="a86e4f7c-aab5-4384-9dc1-4f82e6d8b4cf" providerId="ADAL" clId="{05BE8F70-13FB-4910-831D-0DDC93A1062F}" dt="2024-05-07T11:35:14.341" v="1120" actId="1076"/>
          <ac:spMkLst>
            <pc:docMk/>
            <pc:sldMk cId="617818282" sldId="296"/>
            <ac:spMk id="11" creationId="{893BFE6D-2BFF-5FE4-3984-D899F4D63947}"/>
          </ac:spMkLst>
        </pc:spChg>
        <pc:picChg chg="add mod">
          <ac:chgData name="Jiahuan LI" userId="a86e4f7c-aab5-4384-9dc1-4f82e6d8b4cf" providerId="ADAL" clId="{05BE8F70-13FB-4910-831D-0DDC93A1062F}" dt="2024-05-07T11:34:52.114" v="1115" actId="1076"/>
          <ac:picMkLst>
            <pc:docMk/>
            <pc:sldMk cId="617818282" sldId="296"/>
            <ac:picMk id="5" creationId="{1AF323FB-D0D3-B575-6D4E-A0B67A51ED4C}"/>
          </ac:picMkLst>
        </pc:picChg>
        <pc:picChg chg="add mod">
          <ac:chgData name="Jiahuan LI" userId="a86e4f7c-aab5-4384-9dc1-4f82e6d8b4cf" providerId="ADAL" clId="{05BE8F70-13FB-4910-831D-0DDC93A1062F}" dt="2024-05-07T11:34:26.498" v="1101"/>
          <ac:picMkLst>
            <pc:docMk/>
            <pc:sldMk cId="617818282" sldId="296"/>
            <ac:picMk id="7" creationId="{460E7C97-889E-141C-F2DB-7CEB9642A25C}"/>
          </ac:picMkLst>
        </pc:picChg>
      </pc:sldChg>
      <pc:sldChg chg="addSp delSp modSp new mod modAnim">
        <pc:chgData name="Jiahuan LI" userId="a86e4f7c-aab5-4384-9dc1-4f82e6d8b4cf" providerId="ADAL" clId="{05BE8F70-13FB-4910-831D-0DDC93A1062F}" dt="2024-05-07T10:40:51.960" v="429"/>
        <pc:sldMkLst>
          <pc:docMk/>
          <pc:sldMk cId="3051791545" sldId="297"/>
        </pc:sldMkLst>
        <pc:spChg chg="mod">
          <ac:chgData name="Jiahuan LI" userId="a86e4f7c-aab5-4384-9dc1-4f82e6d8b4cf" providerId="ADAL" clId="{05BE8F70-13FB-4910-831D-0DDC93A1062F}" dt="2024-05-07T10:38:01.940" v="374" actId="20577"/>
          <ac:spMkLst>
            <pc:docMk/>
            <pc:sldMk cId="3051791545" sldId="297"/>
            <ac:spMk id="2" creationId="{2ED7DE0D-49F8-0430-9F5F-E98867F4F68F}"/>
          </ac:spMkLst>
        </pc:spChg>
        <pc:spChg chg="del">
          <ac:chgData name="Jiahuan LI" userId="a86e4f7c-aab5-4384-9dc1-4f82e6d8b4cf" providerId="ADAL" clId="{05BE8F70-13FB-4910-831D-0DDC93A1062F}" dt="2024-05-07T10:38:25.568" v="375" actId="478"/>
          <ac:spMkLst>
            <pc:docMk/>
            <pc:sldMk cId="3051791545" sldId="297"/>
            <ac:spMk id="3" creationId="{2915C5A2-B68B-BE75-6950-DCD3686C6E57}"/>
          </ac:spMkLst>
        </pc:spChg>
        <pc:spChg chg="add mod">
          <ac:chgData name="Jiahuan LI" userId="a86e4f7c-aab5-4384-9dc1-4f82e6d8b4cf" providerId="ADAL" clId="{05BE8F70-13FB-4910-831D-0DDC93A1062F}" dt="2024-05-07T10:40:34.298" v="427" actId="14100"/>
          <ac:spMkLst>
            <pc:docMk/>
            <pc:sldMk cId="3051791545" sldId="297"/>
            <ac:spMk id="10" creationId="{D5678E4B-8204-4668-D0B3-B5EEFC455AD0}"/>
          </ac:spMkLst>
        </pc:spChg>
        <pc:picChg chg="add mod">
          <ac:chgData name="Jiahuan LI" userId="a86e4f7c-aab5-4384-9dc1-4f82e6d8b4cf" providerId="ADAL" clId="{05BE8F70-13FB-4910-831D-0DDC93A1062F}" dt="2024-05-07T10:38:39.417" v="379" actId="1076"/>
          <ac:picMkLst>
            <pc:docMk/>
            <pc:sldMk cId="3051791545" sldId="297"/>
            <ac:picMk id="5" creationId="{A101FB86-312A-441C-431D-5DF7724B98FB}"/>
          </ac:picMkLst>
        </pc:picChg>
        <pc:picChg chg="add mod">
          <ac:chgData name="Jiahuan LI" userId="a86e4f7c-aab5-4384-9dc1-4f82e6d8b4cf" providerId="ADAL" clId="{05BE8F70-13FB-4910-831D-0DDC93A1062F}" dt="2024-05-07T10:38:54.531" v="385" actId="1076"/>
          <ac:picMkLst>
            <pc:docMk/>
            <pc:sldMk cId="3051791545" sldId="297"/>
            <ac:picMk id="7" creationId="{AC2360FF-3EE0-1E67-D5AC-59472FD8D74E}"/>
          </ac:picMkLst>
        </pc:picChg>
        <pc:picChg chg="add mod">
          <ac:chgData name="Jiahuan LI" userId="a86e4f7c-aab5-4384-9dc1-4f82e6d8b4cf" providerId="ADAL" clId="{05BE8F70-13FB-4910-831D-0DDC93A1062F}" dt="2024-05-07T10:39:41.453" v="393" actId="1076"/>
          <ac:picMkLst>
            <pc:docMk/>
            <pc:sldMk cId="3051791545" sldId="297"/>
            <ac:picMk id="9" creationId="{9319ACDE-EFBC-6BF5-B689-FCC7F8A38C9C}"/>
          </ac:picMkLst>
        </pc:picChg>
      </pc:sldChg>
      <pc:sldChg chg="delSp modSp add mod delAnim">
        <pc:chgData name="Jiahuan LI" userId="a86e4f7c-aab5-4384-9dc1-4f82e6d8b4cf" providerId="ADAL" clId="{05BE8F70-13FB-4910-831D-0DDC93A1062F}" dt="2024-05-07T11:07:09.537" v="937" actId="20577"/>
        <pc:sldMkLst>
          <pc:docMk/>
          <pc:sldMk cId="3961128737" sldId="298"/>
        </pc:sldMkLst>
        <pc:spChg chg="mod">
          <ac:chgData name="Jiahuan LI" userId="a86e4f7c-aab5-4384-9dc1-4f82e6d8b4cf" providerId="ADAL" clId="{05BE8F70-13FB-4910-831D-0DDC93A1062F}" dt="2024-05-07T11:07:09.537" v="937" actId="20577"/>
          <ac:spMkLst>
            <pc:docMk/>
            <pc:sldMk cId="3961128737" sldId="298"/>
            <ac:spMk id="3" creationId="{00000000-0000-0000-0000-000000000000}"/>
          </ac:spMkLst>
        </pc:spChg>
        <pc:picChg chg="del">
          <ac:chgData name="Jiahuan LI" userId="a86e4f7c-aab5-4384-9dc1-4f82e6d8b4cf" providerId="ADAL" clId="{05BE8F70-13FB-4910-831D-0DDC93A1062F}" dt="2024-05-07T10:41:08.103" v="433" actId="478"/>
          <ac:picMkLst>
            <pc:docMk/>
            <pc:sldMk cId="3961128737" sldId="298"/>
            <ac:picMk id="7" creationId="{489159F2-1B91-88B2-6786-1AE1A6EB1FAE}"/>
          </ac:picMkLst>
        </pc:picChg>
        <pc:picChg chg="del">
          <ac:chgData name="Jiahuan LI" userId="a86e4f7c-aab5-4384-9dc1-4f82e6d8b4cf" providerId="ADAL" clId="{05BE8F70-13FB-4910-831D-0DDC93A1062F}" dt="2024-05-07T10:41:06.587" v="431" actId="478"/>
          <ac:picMkLst>
            <pc:docMk/>
            <pc:sldMk cId="3961128737" sldId="298"/>
            <ac:picMk id="9" creationId="{86F9E712-975B-BEAF-9F97-451E526AA066}"/>
          </ac:picMkLst>
        </pc:picChg>
        <pc:picChg chg="del">
          <ac:chgData name="Jiahuan LI" userId="a86e4f7c-aab5-4384-9dc1-4f82e6d8b4cf" providerId="ADAL" clId="{05BE8F70-13FB-4910-831D-0DDC93A1062F}" dt="2024-05-07T10:41:07.579" v="432" actId="478"/>
          <ac:picMkLst>
            <pc:docMk/>
            <pc:sldMk cId="3961128737" sldId="298"/>
            <ac:picMk id="11" creationId="{5D356C79-E47B-41E2-7ADC-5E9D852F8612}"/>
          </ac:picMkLst>
        </pc:picChg>
      </pc:sldChg>
      <pc:sldChg chg="addSp delSp modSp new mod modAnim">
        <pc:chgData name="Jiahuan LI" userId="a86e4f7c-aab5-4384-9dc1-4f82e6d8b4cf" providerId="ADAL" clId="{05BE8F70-13FB-4910-831D-0DDC93A1062F}" dt="2024-05-07T10:51:43.326" v="780" actId="20577"/>
        <pc:sldMkLst>
          <pc:docMk/>
          <pc:sldMk cId="860355057" sldId="299"/>
        </pc:sldMkLst>
        <pc:spChg chg="mod">
          <ac:chgData name="Jiahuan LI" userId="a86e4f7c-aab5-4384-9dc1-4f82e6d8b4cf" providerId="ADAL" clId="{05BE8F70-13FB-4910-831D-0DDC93A1062F}" dt="2024-05-07T10:46:04.822" v="601" actId="313"/>
          <ac:spMkLst>
            <pc:docMk/>
            <pc:sldMk cId="860355057" sldId="299"/>
            <ac:spMk id="2" creationId="{701B7776-4E9F-4255-BD82-6F15AAB5D680}"/>
          </ac:spMkLst>
        </pc:spChg>
        <pc:spChg chg="add del mod">
          <ac:chgData name="Jiahuan LI" userId="a86e4f7c-aab5-4384-9dc1-4f82e6d8b4cf" providerId="ADAL" clId="{05BE8F70-13FB-4910-831D-0DDC93A1062F}" dt="2024-05-07T10:51:43.326" v="780" actId="20577"/>
          <ac:spMkLst>
            <pc:docMk/>
            <pc:sldMk cId="860355057" sldId="299"/>
            <ac:spMk id="3" creationId="{735438BC-8DBC-7E6F-FE40-F716FF5A5717}"/>
          </ac:spMkLst>
        </pc:spChg>
        <pc:grpChg chg="add mod">
          <ac:chgData name="Jiahuan LI" userId="a86e4f7c-aab5-4384-9dc1-4f82e6d8b4cf" providerId="ADAL" clId="{05BE8F70-13FB-4910-831D-0DDC93A1062F}" dt="2024-05-07T10:49:01.433" v="691" actId="164"/>
          <ac:grpSpMkLst>
            <pc:docMk/>
            <pc:sldMk cId="860355057" sldId="299"/>
            <ac:grpSpMk id="14" creationId="{657BC0E6-D043-AE7A-2024-7EEA2D711E53}"/>
          </ac:grpSpMkLst>
        </pc:grpChg>
        <pc:picChg chg="add del mod">
          <ac:chgData name="Jiahuan LI" userId="a86e4f7c-aab5-4384-9dc1-4f82e6d8b4cf" providerId="ADAL" clId="{05BE8F70-13FB-4910-831D-0DDC93A1062F}" dt="2024-05-07T10:46:29.865" v="608" actId="22"/>
          <ac:picMkLst>
            <pc:docMk/>
            <pc:sldMk cId="860355057" sldId="299"/>
            <ac:picMk id="5" creationId="{14A471EC-0122-6133-5E77-932540BF841E}"/>
          </ac:picMkLst>
        </pc:picChg>
        <pc:picChg chg="add del mod ord">
          <ac:chgData name="Jiahuan LI" userId="a86e4f7c-aab5-4384-9dc1-4f82e6d8b4cf" providerId="ADAL" clId="{05BE8F70-13FB-4910-831D-0DDC93A1062F}" dt="2024-05-07T10:46:33.440" v="611" actId="22"/>
          <ac:picMkLst>
            <pc:docMk/>
            <pc:sldMk cId="860355057" sldId="299"/>
            <ac:picMk id="7" creationId="{8574DBC4-5827-4364-3E0B-7750440C22C5}"/>
          </ac:picMkLst>
        </pc:picChg>
        <pc:picChg chg="add del mod">
          <ac:chgData name="Jiahuan LI" userId="a86e4f7c-aab5-4384-9dc1-4f82e6d8b4cf" providerId="ADAL" clId="{05BE8F70-13FB-4910-831D-0DDC93A1062F}" dt="2024-05-07T10:51:02.100" v="745" actId="478"/>
          <ac:picMkLst>
            <pc:docMk/>
            <pc:sldMk cId="860355057" sldId="299"/>
            <ac:picMk id="9" creationId="{932FF515-86FD-0650-5F38-CF0104C0D828}"/>
          </ac:picMkLst>
        </pc:picChg>
        <pc:picChg chg="add del mod">
          <ac:chgData name="Jiahuan LI" userId="a86e4f7c-aab5-4384-9dc1-4f82e6d8b4cf" providerId="ADAL" clId="{05BE8F70-13FB-4910-831D-0DDC93A1062F}" dt="2024-05-07T10:51:06.085" v="748" actId="478"/>
          <ac:picMkLst>
            <pc:docMk/>
            <pc:sldMk cId="860355057" sldId="299"/>
            <ac:picMk id="11" creationId="{0228BED8-F2BA-915E-FDE8-FF137764592B}"/>
          </ac:picMkLst>
        </pc:picChg>
        <pc:picChg chg="add mod">
          <ac:chgData name="Jiahuan LI" userId="a86e4f7c-aab5-4384-9dc1-4f82e6d8b4cf" providerId="ADAL" clId="{05BE8F70-13FB-4910-831D-0DDC93A1062F}" dt="2024-05-07T10:51:12.052" v="752" actId="1076"/>
          <ac:picMkLst>
            <pc:docMk/>
            <pc:sldMk cId="860355057" sldId="299"/>
            <ac:picMk id="12" creationId="{DE916370-CA13-15CC-AC47-279FB46C6BE1}"/>
          </ac:picMkLst>
        </pc:picChg>
        <pc:picChg chg="add mod">
          <ac:chgData name="Jiahuan LI" userId="a86e4f7c-aab5-4384-9dc1-4f82e6d8b4cf" providerId="ADAL" clId="{05BE8F70-13FB-4910-831D-0DDC93A1062F}" dt="2024-05-07T10:51:11.449" v="751" actId="1076"/>
          <ac:picMkLst>
            <pc:docMk/>
            <pc:sldMk cId="860355057" sldId="299"/>
            <ac:picMk id="13" creationId="{A8629BC2-E8D2-10BB-34E0-1B233EBE7BCC}"/>
          </ac:picMkLst>
        </pc:picChg>
        <pc:picChg chg="add mod">
          <ac:chgData name="Jiahuan LI" userId="a86e4f7c-aab5-4384-9dc1-4f82e6d8b4cf" providerId="ADAL" clId="{05BE8F70-13FB-4910-831D-0DDC93A1062F}" dt="2024-05-07T10:51:27.385" v="753" actId="1076"/>
          <ac:picMkLst>
            <pc:docMk/>
            <pc:sldMk cId="860355057" sldId="299"/>
            <ac:picMk id="16" creationId="{7F6183AB-748B-1814-C216-DDEA524A081A}"/>
          </ac:picMkLst>
        </pc:picChg>
      </pc:sldChg>
      <pc:sldChg chg="addSp delSp modSp new mod modAnim">
        <pc:chgData name="Jiahuan LI" userId="a86e4f7c-aab5-4384-9dc1-4f82e6d8b4cf" providerId="ADAL" clId="{05BE8F70-13FB-4910-831D-0DDC93A1062F}" dt="2024-05-07T10:56:52.467" v="897"/>
        <pc:sldMkLst>
          <pc:docMk/>
          <pc:sldMk cId="2333458159" sldId="300"/>
        </pc:sldMkLst>
        <pc:spChg chg="mod">
          <ac:chgData name="Jiahuan LI" userId="a86e4f7c-aab5-4384-9dc1-4f82e6d8b4cf" providerId="ADAL" clId="{05BE8F70-13FB-4910-831D-0DDC93A1062F}" dt="2024-05-07T10:55:55.442" v="888" actId="27636"/>
          <ac:spMkLst>
            <pc:docMk/>
            <pc:sldMk cId="2333458159" sldId="300"/>
            <ac:spMk id="2" creationId="{C641BECB-5250-6C13-8D0E-0DA8FF76BEFC}"/>
          </ac:spMkLst>
        </pc:spChg>
        <pc:spChg chg="del">
          <ac:chgData name="Jiahuan LI" userId="a86e4f7c-aab5-4384-9dc1-4f82e6d8b4cf" providerId="ADAL" clId="{05BE8F70-13FB-4910-831D-0DDC93A1062F}" dt="2024-05-07T10:56:08.905" v="889" actId="22"/>
          <ac:spMkLst>
            <pc:docMk/>
            <pc:sldMk cId="2333458159" sldId="300"/>
            <ac:spMk id="3" creationId="{FF6DA0CE-251D-FA98-E8C5-9F3ED5E48C73}"/>
          </ac:spMkLst>
        </pc:spChg>
        <pc:picChg chg="add mod ord">
          <ac:chgData name="Jiahuan LI" userId="a86e4f7c-aab5-4384-9dc1-4f82e6d8b4cf" providerId="ADAL" clId="{05BE8F70-13FB-4910-831D-0DDC93A1062F}" dt="2024-05-07T10:56:31.217" v="892" actId="1076"/>
          <ac:picMkLst>
            <pc:docMk/>
            <pc:sldMk cId="2333458159" sldId="300"/>
            <ac:picMk id="5" creationId="{5EDEA662-8BAF-F12E-6117-9D77B1422EB4}"/>
          </ac:picMkLst>
        </pc:picChg>
        <pc:picChg chg="add mod">
          <ac:chgData name="Jiahuan LI" userId="a86e4f7c-aab5-4384-9dc1-4f82e6d8b4cf" providerId="ADAL" clId="{05BE8F70-13FB-4910-831D-0DDC93A1062F}" dt="2024-05-07T10:56:41.188" v="895" actId="1076"/>
          <ac:picMkLst>
            <pc:docMk/>
            <pc:sldMk cId="2333458159" sldId="300"/>
            <ac:picMk id="7" creationId="{AE55A8C2-7433-8AE1-74FA-6DDBD75921A6}"/>
          </ac:picMkLst>
        </pc:picChg>
      </pc:sldChg>
      <pc:sldChg chg="addSp delSp modSp new mod">
        <pc:chgData name="Jiahuan LI" userId="a86e4f7c-aab5-4384-9dc1-4f82e6d8b4cf" providerId="ADAL" clId="{05BE8F70-13FB-4910-831D-0DDC93A1062F}" dt="2024-05-07T10:58:54.053" v="919" actId="1076"/>
        <pc:sldMkLst>
          <pc:docMk/>
          <pc:sldMk cId="3697822221" sldId="301"/>
        </pc:sldMkLst>
        <pc:spChg chg="mod">
          <ac:chgData name="Jiahuan LI" userId="a86e4f7c-aab5-4384-9dc1-4f82e6d8b4cf" providerId="ADAL" clId="{05BE8F70-13FB-4910-831D-0DDC93A1062F}" dt="2024-05-07T10:57:49.848" v="911" actId="20577"/>
          <ac:spMkLst>
            <pc:docMk/>
            <pc:sldMk cId="3697822221" sldId="301"/>
            <ac:spMk id="2" creationId="{E3D7A43E-8E8C-2A7E-6470-2DFD90511BAB}"/>
          </ac:spMkLst>
        </pc:spChg>
        <pc:spChg chg="del">
          <ac:chgData name="Jiahuan LI" userId="a86e4f7c-aab5-4384-9dc1-4f82e6d8b4cf" providerId="ADAL" clId="{05BE8F70-13FB-4910-831D-0DDC93A1062F}" dt="2024-05-07T10:57:52.793" v="912" actId="478"/>
          <ac:spMkLst>
            <pc:docMk/>
            <pc:sldMk cId="3697822221" sldId="301"/>
            <ac:spMk id="3" creationId="{667F4B3C-4926-8AD3-4098-DB8D490886ED}"/>
          </ac:spMkLst>
        </pc:spChg>
        <pc:picChg chg="add mod">
          <ac:chgData name="Jiahuan LI" userId="a86e4f7c-aab5-4384-9dc1-4f82e6d8b4cf" providerId="ADAL" clId="{05BE8F70-13FB-4910-831D-0DDC93A1062F}" dt="2024-05-07T10:58:54.053" v="919" actId="1076"/>
          <ac:picMkLst>
            <pc:docMk/>
            <pc:sldMk cId="3697822221" sldId="301"/>
            <ac:picMk id="5" creationId="{62C8D32A-66F6-F8A5-55A5-2FBCB28DBC83}"/>
          </ac:picMkLst>
        </pc:picChg>
      </pc:sldChg>
      <pc:sldChg chg="modSp new mod">
        <pc:chgData name="Jiahuan LI" userId="a86e4f7c-aab5-4384-9dc1-4f82e6d8b4cf" providerId="ADAL" clId="{05BE8F70-13FB-4910-831D-0DDC93A1062F}" dt="2024-05-07T11:42:16.915" v="1153" actId="20577"/>
        <pc:sldMkLst>
          <pc:docMk/>
          <pc:sldMk cId="3919840839" sldId="302"/>
        </pc:sldMkLst>
        <pc:spChg chg="mod">
          <ac:chgData name="Jiahuan LI" userId="a86e4f7c-aab5-4384-9dc1-4f82e6d8b4cf" providerId="ADAL" clId="{05BE8F70-13FB-4910-831D-0DDC93A1062F}" dt="2024-05-07T11:07:31.109" v="955" actId="20577"/>
          <ac:spMkLst>
            <pc:docMk/>
            <pc:sldMk cId="3919840839" sldId="302"/>
            <ac:spMk id="2" creationId="{FA93D197-0CE2-4856-4A4E-38EA7914BF50}"/>
          </ac:spMkLst>
        </pc:spChg>
        <pc:spChg chg="mod">
          <ac:chgData name="Jiahuan LI" userId="a86e4f7c-aab5-4384-9dc1-4f82e6d8b4cf" providerId="ADAL" clId="{05BE8F70-13FB-4910-831D-0DDC93A1062F}" dt="2024-05-07T11:42:16.915" v="1153" actId="20577"/>
          <ac:spMkLst>
            <pc:docMk/>
            <pc:sldMk cId="3919840839" sldId="302"/>
            <ac:spMk id="3" creationId="{4DB276CB-1F6C-16D6-B740-E2D2752CF2EB}"/>
          </ac:spMkLst>
        </pc:spChg>
      </pc:sldChg>
      <pc:sldChg chg="new del">
        <pc:chgData name="Jiahuan LI" userId="a86e4f7c-aab5-4384-9dc1-4f82e6d8b4cf" providerId="ADAL" clId="{05BE8F70-13FB-4910-831D-0DDC93A1062F}" dt="2024-05-07T11:07:18.186" v="938" actId="47"/>
        <pc:sldMkLst>
          <pc:docMk/>
          <pc:sldMk cId="4162761115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NULL" TargetMode="Externa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.png"/><Relationship Id="rId5" Type="http://schemas.openxmlformats.org/officeDocument/2006/relationships/tags" Target="../tags/tag1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3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NULL" TargetMode="Externa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2.png"/><Relationship Id="rId5" Type="http://schemas.openxmlformats.org/officeDocument/2006/relationships/tags" Target="../tags/tag7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NULL" TargetMode="External"/><Relationship Id="rId4" Type="http://schemas.openxmlformats.org/officeDocument/2006/relationships/tags" Target="../tags/tag26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NULL" TargetMode="External"/><Relationship Id="rId5" Type="http://schemas.openxmlformats.org/officeDocument/2006/relationships/tags" Target="../tags/tag34.xml"/><Relationship Id="rId10" Type="http://schemas.openxmlformats.org/officeDocument/2006/relationships/image" Target="../media/image4.png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/Users/ADMIN/AppData/Local/Temp/fig2wpp/@png2x_bg-2583&amp;3791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318" y="1562100"/>
            <a:ext cx="12191365" cy="3238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0"/>
          <p:cNvSpPr/>
          <p:nvPr userDrawn="1">
            <p:custDataLst>
              <p:tags r:id="rId3"/>
            </p:custDataLst>
          </p:nvPr>
        </p:nvSpPr>
        <p:spPr bwMode="auto">
          <a:xfrm>
            <a:off x="625287" y="2461446"/>
            <a:ext cx="10941426" cy="1439808"/>
          </a:xfrm>
          <a:custGeom>
            <a:avLst/>
            <a:gdLst>
              <a:gd name="T0" fmla="*/ 12960 w 23822"/>
              <a:gd name="T1" fmla="*/ 1770 h 3115"/>
              <a:gd name="T2" fmla="*/ 3135 w 23822"/>
              <a:gd name="T3" fmla="*/ 682 h 3115"/>
              <a:gd name="T4" fmla="*/ 4187 w 23822"/>
              <a:gd name="T5" fmla="*/ 2207 h 3115"/>
              <a:gd name="T6" fmla="*/ 3518 w 23822"/>
              <a:gd name="T7" fmla="*/ 682 h 3115"/>
              <a:gd name="T8" fmla="*/ 18941 w 23822"/>
              <a:gd name="T9" fmla="*/ 873 h 3115"/>
              <a:gd name="T10" fmla="*/ 19478 w 23822"/>
              <a:gd name="T11" fmla="*/ 2487 h 3115"/>
              <a:gd name="T12" fmla="*/ 20012 w 23822"/>
              <a:gd name="T13" fmla="*/ 873 h 3115"/>
              <a:gd name="T14" fmla="*/ 21929 w 23822"/>
              <a:gd name="T15" fmla="*/ 53 h 3115"/>
              <a:gd name="T16" fmla="*/ 23152 w 23822"/>
              <a:gd name="T17" fmla="*/ 53 h 3115"/>
              <a:gd name="T18" fmla="*/ 23240 w 23822"/>
              <a:gd name="T19" fmla="*/ 3061 h 3115"/>
              <a:gd name="T20" fmla="*/ 21983 w 23822"/>
              <a:gd name="T21" fmla="*/ 3061 h 3115"/>
              <a:gd name="T22" fmla="*/ 16972 w 23822"/>
              <a:gd name="T23" fmla="*/ 53 h 3115"/>
              <a:gd name="T24" fmla="*/ 16972 w 23822"/>
              <a:gd name="T25" fmla="*/ 3061 h 3115"/>
              <a:gd name="T26" fmla="*/ 16616 w 23822"/>
              <a:gd name="T27" fmla="*/ 53 h 3115"/>
              <a:gd name="T28" fmla="*/ 15777 w 23822"/>
              <a:gd name="T29" fmla="*/ 3061 h 3115"/>
              <a:gd name="T30" fmla="*/ 14263 w 23822"/>
              <a:gd name="T31" fmla="*/ 682 h 3115"/>
              <a:gd name="T32" fmla="*/ 12994 w 23822"/>
              <a:gd name="T33" fmla="*/ 53 h 3115"/>
              <a:gd name="T34" fmla="*/ 13182 w 23822"/>
              <a:gd name="T35" fmla="*/ 2398 h 3115"/>
              <a:gd name="T36" fmla="*/ 11178 w 23822"/>
              <a:gd name="T37" fmla="*/ 3061 h 3115"/>
              <a:gd name="T38" fmla="*/ 6207 w 23822"/>
              <a:gd name="T39" fmla="*/ 53 h 3115"/>
              <a:gd name="T40" fmla="*/ 6763 w 23822"/>
              <a:gd name="T41" fmla="*/ 2487 h 3115"/>
              <a:gd name="T42" fmla="*/ 7318 w 23822"/>
              <a:gd name="T43" fmla="*/ 53 h 3115"/>
              <a:gd name="T44" fmla="*/ 7839 w 23822"/>
              <a:gd name="T45" fmla="*/ 2533 h 3115"/>
              <a:gd name="T46" fmla="*/ 6111 w 23822"/>
              <a:gd name="T47" fmla="*/ 2966 h 3115"/>
              <a:gd name="T48" fmla="*/ 5536 w 23822"/>
              <a:gd name="T49" fmla="*/ 53 h 3115"/>
              <a:gd name="T50" fmla="*/ 4396 w 23822"/>
              <a:gd name="T51" fmla="*/ 231 h 3115"/>
              <a:gd name="T52" fmla="*/ 4925 w 23822"/>
              <a:gd name="T53" fmla="*/ 2368 h 3115"/>
              <a:gd name="T54" fmla="*/ 2464 w 23822"/>
              <a:gd name="T55" fmla="*/ 3061 h 3115"/>
              <a:gd name="T56" fmla="*/ 2024 w 23822"/>
              <a:gd name="T57" fmla="*/ 53 h 3115"/>
              <a:gd name="T58" fmla="*/ 671 w 23822"/>
              <a:gd name="T59" fmla="*/ 1230 h 3115"/>
              <a:gd name="T60" fmla="*/ 671 w 23822"/>
              <a:gd name="T61" fmla="*/ 1839 h 3115"/>
              <a:gd name="T62" fmla="*/ 2070 w 23822"/>
              <a:gd name="T63" fmla="*/ 3061 h 3115"/>
              <a:gd name="T64" fmla="*/ 19478 w 23822"/>
              <a:gd name="T65" fmla="*/ 0 h 3115"/>
              <a:gd name="T66" fmla="*/ 20892 w 23822"/>
              <a:gd name="T67" fmla="*/ 1559 h 3115"/>
              <a:gd name="T68" fmla="*/ 19478 w 23822"/>
              <a:gd name="T69" fmla="*/ 3115 h 3115"/>
              <a:gd name="T70" fmla="*/ 18060 w 23822"/>
              <a:gd name="T71" fmla="*/ 1559 h 3115"/>
              <a:gd name="T72" fmla="*/ 19478 w 23822"/>
              <a:gd name="T73" fmla="*/ 0 h 3115"/>
              <a:gd name="T74" fmla="*/ 11010 w 23822"/>
              <a:gd name="T75" fmla="*/ 743 h 3115"/>
              <a:gd name="T76" fmla="*/ 9841 w 23822"/>
              <a:gd name="T77" fmla="*/ 628 h 3115"/>
              <a:gd name="T78" fmla="*/ 9102 w 23822"/>
              <a:gd name="T79" fmla="*/ 1544 h 3115"/>
              <a:gd name="T80" fmla="*/ 9841 w 23822"/>
              <a:gd name="T81" fmla="*/ 2487 h 3115"/>
              <a:gd name="T82" fmla="*/ 11018 w 23822"/>
              <a:gd name="T83" fmla="*/ 2372 h 3115"/>
              <a:gd name="T84" fmla="*/ 9102 w 23822"/>
              <a:gd name="T85" fmla="*/ 2920 h 3115"/>
              <a:gd name="T86" fmla="*/ 8596 w 23822"/>
              <a:gd name="T87" fmla="*/ 733 h 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22" h="3115">
                <a:moveTo>
                  <a:pt x="12642" y="935"/>
                </a:moveTo>
                <a:lnTo>
                  <a:pt x="12347" y="1770"/>
                </a:lnTo>
                <a:lnTo>
                  <a:pt x="12960" y="1770"/>
                </a:lnTo>
                <a:lnTo>
                  <a:pt x="12665" y="935"/>
                </a:lnTo>
                <a:lnTo>
                  <a:pt x="12642" y="935"/>
                </a:lnTo>
                <a:close/>
                <a:moveTo>
                  <a:pt x="3135" y="682"/>
                </a:moveTo>
                <a:lnTo>
                  <a:pt x="3135" y="2433"/>
                </a:lnTo>
                <a:lnTo>
                  <a:pt x="3488" y="2433"/>
                </a:lnTo>
                <a:cubicBezTo>
                  <a:pt x="3792" y="2433"/>
                  <a:pt x="4025" y="2358"/>
                  <a:pt x="4187" y="2207"/>
                </a:cubicBezTo>
                <a:cubicBezTo>
                  <a:pt x="4349" y="2056"/>
                  <a:pt x="4430" y="1840"/>
                  <a:pt x="4430" y="1559"/>
                </a:cubicBezTo>
                <a:cubicBezTo>
                  <a:pt x="4430" y="1276"/>
                  <a:pt x="4352" y="1059"/>
                  <a:pt x="4195" y="908"/>
                </a:cubicBezTo>
                <a:cubicBezTo>
                  <a:pt x="4037" y="757"/>
                  <a:pt x="3812" y="682"/>
                  <a:pt x="3518" y="682"/>
                </a:cubicBezTo>
                <a:lnTo>
                  <a:pt x="3135" y="682"/>
                </a:lnTo>
                <a:close/>
                <a:moveTo>
                  <a:pt x="19478" y="628"/>
                </a:moveTo>
                <a:cubicBezTo>
                  <a:pt x="19251" y="628"/>
                  <a:pt x="19072" y="710"/>
                  <a:pt x="18941" y="873"/>
                </a:cubicBezTo>
                <a:cubicBezTo>
                  <a:pt x="18811" y="1037"/>
                  <a:pt x="18746" y="1265"/>
                  <a:pt x="18746" y="1559"/>
                </a:cubicBezTo>
                <a:cubicBezTo>
                  <a:pt x="18746" y="1853"/>
                  <a:pt x="18811" y="2081"/>
                  <a:pt x="18941" y="2243"/>
                </a:cubicBezTo>
                <a:cubicBezTo>
                  <a:pt x="19072" y="2405"/>
                  <a:pt x="19251" y="2487"/>
                  <a:pt x="19478" y="2487"/>
                </a:cubicBezTo>
                <a:cubicBezTo>
                  <a:pt x="19703" y="2487"/>
                  <a:pt x="19880" y="2405"/>
                  <a:pt x="20011" y="2243"/>
                </a:cubicBezTo>
                <a:cubicBezTo>
                  <a:pt x="20141" y="2081"/>
                  <a:pt x="20206" y="1853"/>
                  <a:pt x="20206" y="1559"/>
                </a:cubicBezTo>
                <a:cubicBezTo>
                  <a:pt x="20206" y="1265"/>
                  <a:pt x="20141" y="1037"/>
                  <a:pt x="20012" y="873"/>
                </a:cubicBezTo>
                <a:cubicBezTo>
                  <a:pt x="19883" y="710"/>
                  <a:pt x="19705" y="628"/>
                  <a:pt x="19478" y="628"/>
                </a:cubicBezTo>
                <a:close/>
                <a:moveTo>
                  <a:pt x="21312" y="53"/>
                </a:moveTo>
                <a:lnTo>
                  <a:pt x="21929" y="53"/>
                </a:lnTo>
                <a:lnTo>
                  <a:pt x="23129" y="1827"/>
                </a:lnTo>
                <a:lnTo>
                  <a:pt x="23152" y="1827"/>
                </a:lnTo>
                <a:lnTo>
                  <a:pt x="23152" y="53"/>
                </a:lnTo>
                <a:lnTo>
                  <a:pt x="23822" y="53"/>
                </a:lnTo>
                <a:lnTo>
                  <a:pt x="23822" y="3061"/>
                </a:lnTo>
                <a:lnTo>
                  <a:pt x="23240" y="3061"/>
                </a:lnTo>
                <a:lnTo>
                  <a:pt x="22006" y="1287"/>
                </a:lnTo>
                <a:lnTo>
                  <a:pt x="21983" y="1287"/>
                </a:lnTo>
                <a:lnTo>
                  <a:pt x="21983" y="3061"/>
                </a:lnTo>
                <a:lnTo>
                  <a:pt x="21312" y="3061"/>
                </a:lnTo>
                <a:lnTo>
                  <a:pt x="21312" y="53"/>
                </a:lnTo>
                <a:close/>
                <a:moveTo>
                  <a:pt x="16972" y="53"/>
                </a:moveTo>
                <a:lnTo>
                  <a:pt x="17643" y="53"/>
                </a:lnTo>
                <a:lnTo>
                  <a:pt x="17643" y="3061"/>
                </a:lnTo>
                <a:lnTo>
                  <a:pt x="16972" y="3061"/>
                </a:lnTo>
                <a:lnTo>
                  <a:pt x="16972" y="53"/>
                </a:lnTo>
                <a:close/>
                <a:moveTo>
                  <a:pt x="14263" y="53"/>
                </a:moveTo>
                <a:lnTo>
                  <a:pt x="16616" y="53"/>
                </a:lnTo>
                <a:lnTo>
                  <a:pt x="16616" y="682"/>
                </a:lnTo>
                <a:lnTo>
                  <a:pt x="15777" y="682"/>
                </a:lnTo>
                <a:lnTo>
                  <a:pt x="15777" y="3061"/>
                </a:lnTo>
                <a:lnTo>
                  <a:pt x="15106" y="3061"/>
                </a:lnTo>
                <a:lnTo>
                  <a:pt x="15106" y="682"/>
                </a:lnTo>
                <a:lnTo>
                  <a:pt x="14263" y="682"/>
                </a:lnTo>
                <a:lnTo>
                  <a:pt x="14263" y="53"/>
                </a:lnTo>
                <a:close/>
                <a:moveTo>
                  <a:pt x="12308" y="53"/>
                </a:moveTo>
                <a:lnTo>
                  <a:pt x="12994" y="53"/>
                </a:lnTo>
                <a:lnTo>
                  <a:pt x="14129" y="3061"/>
                </a:lnTo>
                <a:lnTo>
                  <a:pt x="13416" y="3061"/>
                </a:lnTo>
                <a:lnTo>
                  <a:pt x="13182" y="2398"/>
                </a:lnTo>
                <a:lnTo>
                  <a:pt x="12121" y="2398"/>
                </a:lnTo>
                <a:lnTo>
                  <a:pt x="11887" y="3061"/>
                </a:lnTo>
                <a:lnTo>
                  <a:pt x="11178" y="3061"/>
                </a:lnTo>
                <a:lnTo>
                  <a:pt x="12308" y="53"/>
                </a:lnTo>
                <a:close/>
                <a:moveTo>
                  <a:pt x="5536" y="53"/>
                </a:moveTo>
                <a:lnTo>
                  <a:pt x="6207" y="53"/>
                </a:lnTo>
                <a:lnTo>
                  <a:pt x="6207" y="1824"/>
                </a:lnTo>
                <a:cubicBezTo>
                  <a:pt x="6207" y="2028"/>
                  <a:pt x="6257" y="2190"/>
                  <a:pt x="6356" y="2308"/>
                </a:cubicBezTo>
                <a:cubicBezTo>
                  <a:pt x="6456" y="2427"/>
                  <a:pt x="6591" y="2487"/>
                  <a:pt x="6763" y="2487"/>
                </a:cubicBezTo>
                <a:cubicBezTo>
                  <a:pt x="6934" y="2487"/>
                  <a:pt x="7069" y="2428"/>
                  <a:pt x="7169" y="2312"/>
                </a:cubicBezTo>
                <a:cubicBezTo>
                  <a:pt x="7268" y="2196"/>
                  <a:pt x="7318" y="2038"/>
                  <a:pt x="7318" y="1839"/>
                </a:cubicBezTo>
                <a:lnTo>
                  <a:pt x="7318" y="53"/>
                </a:lnTo>
                <a:lnTo>
                  <a:pt x="7989" y="53"/>
                </a:lnTo>
                <a:lnTo>
                  <a:pt x="7989" y="1866"/>
                </a:lnTo>
                <a:cubicBezTo>
                  <a:pt x="7989" y="2121"/>
                  <a:pt x="7939" y="2344"/>
                  <a:pt x="7839" y="2533"/>
                </a:cubicBezTo>
                <a:cubicBezTo>
                  <a:pt x="7740" y="2722"/>
                  <a:pt x="7597" y="2866"/>
                  <a:pt x="7412" y="2966"/>
                </a:cubicBezTo>
                <a:cubicBezTo>
                  <a:pt x="7227" y="3065"/>
                  <a:pt x="7010" y="3115"/>
                  <a:pt x="6763" y="3115"/>
                </a:cubicBezTo>
                <a:cubicBezTo>
                  <a:pt x="6512" y="3115"/>
                  <a:pt x="6295" y="3065"/>
                  <a:pt x="6111" y="2966"/>
                </a:cubicBezTo>
                <a:cubicBezTo>
                  <a:pt x="5927" y="2866"/>
                  <a:pt x="5785" y="2722"/>
                  <a:pt x="5686" y="2534"/>
                </a:cubicBezTo>
                <a:cubicBezTo>
                  <a:pt x="5586" y="2347"/>
                  <a:pt x="5536" y="2124"/>
                  <a:pt x="5536" y="1866"/>
                </a:cubicBezTo>
                <a:lnTo>
                  <a:pt x="5536" y="53"/>
                </a:lnTo>
                <a:close/>
                <a:moveTo>
                  <a:pt x="2464" y="53"/>
                </a:moveTo>
                <a:lnTo>
                  <a:pt x="3549" y="53"/>
                </a:lnTo>
                <a:cubicBezTo>
                  <a:pt x="3878" y="53"/>
                  <a:pt x="4161" y="113"/>
                  <a:pt x="4396" y="231"/>
                </a:cubicBezTo>
                <a:cubicBezTo>
                  <a:pt x="4631" y="350"/>
                  <a:pt x="4810" y="523"/>
                  <a:pt x="4932" y="749"/>
                </a:cubicBezTo>
                <a:cubicBezTo>
                  <a:pt x="5055" y="975"/>
                  <a:pt x="5116" y="1245"/>
                  <a:pt x="5116" y="1559"/>
                </a:cubicBezTo>
                <a:cubicBezTo>
                  <a:pt x="5116" y="1873"/>
                  <a:pt x="5052" y="2143"/>
                  <a:pt x="4925" y="2368"/>
                </a:cubicBezTo>
                <a:cubicBezTo>
                  <a:pt x="4797" y="2593"/>
                  <a:pt x="4611" y="2764"/>
                  <a:pt x="4367" y="2883"/>
                </a:cubicBezTo>
                <a:cubicBezTo>
                  <a:pt x="4123" y="3002"/>
                  <a:pt x="3829" y="3061"/>
                  <a:pt x="3484" y="3061"/>
                </a:cubicBezTo>
                <a:lnTo>
                  <a:pt x="2464" y="3061"/>
                </a:lnTo>
                <a:lnTo>
                  <a:pt x="2464" y="53"/>
                </a:lnTo>
                <a:close/>
                <a:moveTo>
                  <a:pt x="0" y="53"/>
                </a:moveTo>
                <a:lnTo>
                  <a:pt x="2024" y="53"/>
                </a:lnTo>
                <a:lnTo>
                  <a:pt x="2024" y="663"/>
                </a:lnTo>
                <a:lnTo>
                  <a:pt x="671" y="663"/>
                </a:lnTo>
                <a:lnTo>
                  <a:pt x="671" y="1230"/>
                </a:lnTo>
                <a:lnTo>
                  <a:pt x="1951" y="1230"/>
                </a:lnTo>
                <a:lnTo>
                  <a:pt x="1951" y="1839"/>
                </a:lnTo>
                <a:lnTo>
                  <a:pt x="671" y="1839"/>
                </a:lnTo>
                <a:lnTo>
                  <a:pt x="671" y="2452"/>
                </a:lnTo>
                <a:lnTo>
                  <a:pt x="2070" y="2452"/>
                </a:lnTo>
                <a:lnTo>
                  <a:pt x="2070" y="3061"/>
                </a:lnTo>
                <a:lnTo>
                  <a:pt x="0" y="3061"/>
                </a:lnTo>
                <a:lnTo>
                  <a:pt x="0" y="53"/>
                </a:lnTo>
                <a:close/>
                <a:moveTo>
                  <a:pt x="19478" y="0"/>
                </a:moveTo>
                <a:cubicBezTo>
                  <a:pt x="19767" y="0"/>
                  <a:pt x="20017" y="62"/>
                  <a:pt x="20229" y="185"/>
                </a:cubicBezTo>
                <a:cubicBezTo>
                  <a:pt x="20441" y="309"/>
                  <a:pt x="20605" y="488"/>
                  <a:pt x="20719" y="722"/>
                </a:cubicBezTo>
                <a:cubicBezTo>
                  <a:pt x="20834" y="956"/>
                  <a:pt x="20892" y="1235"/>
                  <a:pt x="20892" y="1559"/>
                </a:cubicBezTo>
                <a:cubicBezTo>
                  <a:pt x="20892" y="1881"/>
                  <a:pt x="20834" y="2159"/>
                  <a:pt x="20719" y="2393"/>
                </a:cubicBezTo>
                <a:cubicBezTo>
                  <a:pt x="20605" y="2626"/>
                  <a:pt x="20441" y="2805"/>
                  <a:pt x="20229" y="2929"/>
                </a:cubicBezTo>
                <a:cubicBezTo>
                  <a:pt x="20017" y="3053"/>
                  <a:pt x="19767" y="3115"/>
                  <a:pt x="19478" y="3115"/>
                </a:cubicBezTo>
                <a:cubicBezTo>
                  <a:pt x="19187" y="3115"/>
                  <a:pt x="18935" y="3053"/>
                  <a:pt x="18723" y="2929"/>
                </a:cubicBezTo>
                <a:cubicBezTo>
                  <a:pt x="18511" y="2805"/>
                  <a:pt x="18347" y="2626"/>
                  <a:pt x="18233" y="2393"/>
                </a:cubicBezTo>
                <a:cubicBezTo>
                  <a:pt x="18118" y="2159"/>
                  <a:pt x="18060" y="1881"/>
                  <a:pt x="18060" y="1559"/>
                </a:cubicBezTo>
                <a:cubicBezTo>
                  <a:pt x="18060" y="1235"/>
                  <a:pt x="18118" y="956"/>
                  <a:pt x="18233" y="722"/>
                </a:cubicBezTo>
                <a:cubicBezTo>
                  <a:pt x="18347" y="488"/>
                  <a:pt x="18511" y="309"/>
                  <a:pt x="18723" y="185"/>
                </a:cubicBezTo>
                <a:cubicBezTo>
                  <a:pt x="18935" y="62"/>
                  <a:pt x="19187" y="0"/>
                  <a:pt x="19478" y="0"/>
                </a:cubicBezTo>
                <a:close/>
                <a:moveTo>
                  <a:pt x="9880" y="0"/>
                </a:moveTo>
                <a:cubicBezTo>
                  <a:pt x="10145" y="0"/>
                  <a:pt x="10373" y="65"/>
                  <a:pt x="10562" y="197"/>
                </a:cubicBezTo>
                <a:cubicBezTo>
                  <a:pt x="10751" y="329"/>
                  <a:pt x="10900" y="511"/>
                  <a:pt x="11010" y="743"/>
                </a:cubicBezTo>
                <a:lnTo>
                  <a:pt x="10416" y="1007"/>
                </a:lnTo>
                <a:cubicBezTo>
                  <a:pt x="10363" y="882"/>
                  <a:pt x="10285" y="788"/>
                  <a:pt x="10184" y="724"/>
                </a:cubicBezTo>
                <a:cubicBezTo>
                  <a:pt x="10083" y="660"/>
                  <a:pt x="9969" y="628"/>
                  <a:pt x="9841" y="628"/>
                </a:cubicBezTo>
                <a:cubicBezTo>
                  <a:pt x="9696" y="628"/>
                  <a:pt x="9567" y="666"/>
                  <a:pt x="9456" y="741"/>
                </a:cubicBezTo>
                <a:cubicBezTo>
                  <a:pt x="9345" y="816"/>
                  <a:pt x="9258" y="923"/>
                  <a:pt x="9196" y="1061"/>
                </a:cubicBezTo>
                <a:cubicBezTo>
                  <a:pt x="9133" y="1199"/>
                  <a:pt x="9102" y="1360"/>
                  <a:pt x="9102" y="1544"/>
                </a:cubicBezTo>
                <a:cubicBezTo>
                  <a:pt x="9102" y="1733"/>
                  <a:pt x="9133" y="1898"/>
                  <a:pt x="9196" y="2040"/>
                </a:cubicBezTo>
                <a:cubicBezTo>
                  <a:pt x="9258" y="2182"/>
                  <a:pt x="9345" y="2292"/>
                  <a:pt x="9456" y="2370"/>
                </a:cubicBezTo>
                <a:cubicBezTo>
                  <a:pt x="9567" y="2448"/>
                  <a:pt x="9696" y="2487"/>
                  <a:pt x="9841" y="2487"/>
                </a:cubicBezTo>
                <a:cubicBezTo>
                  <a:pt x="9964" y="2487"/>
                  <a:pt x="10075" y="2454"/>
                  <a:pt x="10173" y="2389"/>
                </a:cubicBezTo>
                <a:cubicBezTo>
                  <a:pt x="10271" y="2324"/>
                  <a:pt x="10355" y="2230"/>
                  <a:pt x="10424" y="2107"/>
                </a:cubicBezTo>
                <a:lnTo>
                  <a:pt x="11018" y="2372"/>
                </a:lnTo>
                <a:cubicBezTo>
                  <a:pt x="10905" y="2609"/>
                  <a:pt x="10748" y="2792"/>
                  <a:pt x="10545" y="2922"/>
                </a:cubicBezTo>
                <a:cubicBezTo>
                  <a:pt x="10341" y="3051"/>
                  <a:pt x="10108" y="3115"/>
                  <a:pt x="9845" y="3115"/>
                </a:cubicBezTo>
                <a:cubicBezTo>
                  <a:pt x="9567" y="3115"/>
                  <a:pt x="9319" y="3050"/>
                  <a:pt x="9102" y="2920"/>
                </a:cubicBezTo>
                <a:cubicBezTo>
                  <a:pt x="8885" y="2789"/>
                  <a:pt x="8715" y="2605"/>
                  <a:pt x="8594" y="2366"/>
                </a:cubicBezTo>
                <a:cubicBezTo>
                  <a:pt x="8473" y="2127"/>
                  <a:pt x="8412" y="1853"/>
                  <a:pt x="8412" y="1544"/>
                </a:cubicBezTo>
                <a:cubicBezTo>
                  <a:pt x="8412" y="1237"/>
                  <a:pt x="8473" y="967"/>
                  <a:pt x="8596" y="733"/>
                </a:cubicBezTo>
                <a:cubicBezTo>
                  <a:pt x="8719" y="500"/>
                  <a:pt x="8891" y="319"/>
                  <a:pt x="9113" y="191"/>
                </a:cubicBezTo>
                <a:cubicBezTo>
                  <a:pt x="9336" y="63"/>
                  <a:pt x="9591" y="0"/>
                  <a:pt x="9880" y="0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5" name="图片 14" descr="C:/Users/ADMIN/AppData/Local/Temp/fig2wpp/@png2x-2574&amp;2537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r:link="rId12"/>
          <a:srcRect b="11680"/>
          <a:stretch>
            <a:fillRect/>
          </a:stretch>
        </p:blipFill>
        <p:spPr>
          <a:xfrm>
            <a:off x="4352925" y="673100"/>
            <a:ext cx="3486150" cy="1574800"/>
          </a:xfrm>
          <a:prstGeom prst="rect">
            <a:avLst/>
          </a:prstGeom>
          <a:effectLst>
            <a:outerShdw blurRad="279400" dist="50800" dir="2640000" algn="t" rotWithShape="0">
              <a:schemeClr val="accent1">
                <a:lumMod val="50000"/>
                <a:alpha val="56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838200" y="2145664"/>
            <a:ext cx="10515600" cy="1540715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2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838200" y="4314825"/>
            <a:ext cx="10515600" cy="485776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/Users/ADMIN/AppData/Local/Temp/fig2wpp/@png2x_bg-2603&amp;1175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1562100"/>
            <a:ext cx="12191365" cy="3238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108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Freeform 10"/>
          <p:cNvSpPr/>
          <p:nvPr userDrawn="1">
            <p:custDataLst>
              <p:tags r:id="rId3"/>
            </p:custDataLst>
          </p:nvPr>
        </p:nvSpPr>
        <p:spPr bwMode="auto">
          <a:xfrm>
            <a:off x="625287" y="2461446"/>
            <a:ext cx="10941426" cy="1439808"/>
          </a:xfrm>
          <a:custGeom>
            <a:avLst/>
            <a:gdLst>
              <a:gd name="T0" fmla="*/ 12960 w 23822"/>
              <a:gd name="T1" fmla="*/ 1770 h 3115"/>
              <a:gd name="T2" fmla="*/ 3135 w 23822"/>
              <a:gd name="T3" fmla="*/ 682 h 3115"/>
              <a:gd name="T4" fmla="*/ 4187 w 23822"/>
              <a:gd name="T5" fmla="*/ 2207 h 3115"/>
              <a:gd name="T6" fmla="*/ 3518 w 23822"/>
              <a:gd name="T7" fmla="*/ 682 h 3115"/>
              <a:gd name="T8" fmla="*/ 18941 w 23822"/>
              <a:gd name="T9" fmla="*/ 873 h 3115"/>
              <a:gd name="T10" fmla="*/ 19478 w 23822"/>
              <a:gd name="T11" fmla="*/ 2487 h 3115"/>
              <a:gd name="T12" fmla="*/ 20012 w 23822"/>
              <a:gd name="T13" fmla="*/ 873 h 3115"/>
              <a:gd name="T14" fmla="*/ 21929 w 23822"/>
              <a:gd name="T15" fmla="*/ 53 h 3115"/>
              <a:gd name="T16" fmla="*/ 23152 w 23822"/>
              <a:gd name="T17" fmla="*/ 53 h 3115"/>
              <a:gd name="T18" fmla="*/ 23240 w 23822"/>
              <a:gd name="T19" fmla="*/ 3061 h 3115"/>
              <a:gd name="T20" fmla="*/ 21983 w 23822"/>
              <a:gd name="T21" fmla="*/ 3061 h 3115"/>
              <a:gd name="T22" fmla="*/ 16972 w 23822"/>
              <a:gd name="T23" fmla="*/ 53 h 3115"/>
              <a:gd name="T24" fmla="*/ 16972 w 23822"/>
              <a:gd name="T25" fmla="*/ 3061 h 3115"/>
              <a:gd name="T26" fmla="*/ 16616 w 23822"/>
              <a:gd name="T27" fmla="*/ 53 h 3115"/>
              <a:gd name="T28" fmla="*/ 15777 w 23822"/>
              <a:gd name="T29" fmla="*/ 3061 h 3115"/>
              <a:gd name="T30" fmla="*/ 14263 w 23822"/>
              <a:gd name="T31" fmla="*/ 682 h 3115"/>
              <a:gd name="T32" fmla="*/ 12994 w 23822"/>
              <a:gd name="T33" fmla="*/ 53 h 3115"/>
              <a:gd name="T34" fmla="*/ 13182 w 23822"/>
              <a:gd name="T35" fmla="*/ 2398 h 3115"/>
              <a:gd name="T36" fmla="*/ 11178 w 23822"/>
              <a:gd name="T37" fmla="*/ 3061 h 3115"/>
              <a:gd name="T38" fmla="*/ 6207 w 23822"/>
              <a:gd name="T39" fmla="*/ 53 h 3115"/>
              <a:gd name="T40" fmla="*/ 6763 w 23822"/>
              <a:gd name="T41" fmla="*/ 2487 h 3115"/>
              <a:gd name="T42" fmla="*/ 7318 w 23822"/>
              <a:gd name="T43" fmla="*/ 53 h 3115"/>
              <a:gd name="T44" fmla="*/ 7839 w 23822"/>
              <a:gd name="T45" fmla="*/ 2533 h 3115"/>
              <a:gd name="T46" fmla="*/ 6111 w 23822"/>
              <a:gd name="T47" fmla="*/ 2966 h 3115"/>
              <a:gd name="T48" fmla="*/ 5536 w 23822"/>
              <a:gd name="T49" fmla="*/ 53 h 3115"/>
              <a:gd name="T50" fmla="*/ 4396 w 23822"/>
              <a:gd name="T51" fmla="*/ 231 h 3115"/>
              <a:gd name="T52" fmla="*/ 4925 w 23822"/>
              <a:gd name="T53" fmla="*/ 2368 h 3115"/>
              <a:gd name="T54" fmla="*/ 2464 w 23822"/>
              <a:gd name="T55" fmla="*/ 3061 h 3115"/>
              <a:gd name="T56" fmla="*/ 2024 w 23822"/>
              <a:gd name="T57" fmla="*/ 53 h 3115"/>
              <a:gd name="T58" fmla="*/ 671 w 23822"/>
              <a:gd name="T59" fmla="*/ 1230 h 3115"/>
              <a:gd name="T60" fmla="*/ 671 w 23822"/>
              <a:gd name="T61" fmla="*/ 1839 h 3115"/>
              <a:gd name="T62" fmla="*/ 2070 w 23822"/>
              <a:gd name="T63" fmla="*/ 3061 h 3115"/>
              <a:gd name="T64" fmla="*/ 19478 w 23822"/>
              <a:gd name="T65" fmla="*/ 0 h 3115"/>
              <a:gd name="T66" fmla="*/ 20892 w 23822"/>
              <a:gd name="T67" fmla="*/ 1559 h 3115"/>
              <a:gd name="T68" fmla="*/ 19478 w 23822"/>
              <a:gd name="T69" fmla="*/ 3115 h 3115"/>
              <a:gd name="T70" fmla="*/ 18060 w 23822"/>
              <a:gd name="T71" fmla="*/ 1559 h 3115"/>
              <a:gd name="T72" fmla="*/ 19478 w 23822"/>
              <a:gd name="T73" fmla="*/ 0 h 3115"/>
              <a:gd name="T74" fmla="*/ 11010 w 23822"/>
              <a:gd name="T75" fmla="*/ 743 h 3115"/>
              <a:gd name="T76" fmla="*/ 9841 w 23822"/>
              <a:gd name="T77" fmla="*/ 628 h 3115"/>
              <a:gd name="T78" fmla="*/ 9102 w 23822"/>
              <a:gd name="T79" fmla="*/ 1544 h 3115"/>
              <a:gd name="T80" fmla="*/ 9841 w 23822"/>
              <a:gd name="T81" fmla="*/ 2487 h 3115"/>
              <a:gd name="T82" fmla="*/ 11018 w 23822"/>
              <a:gd name="T83" fmla="*/ 2372 h 3115"/>
              <a:gd name="T84" fmla="*/ 9102 w 23822"/>
              <a:gd name="T85" fmla="*/ 2920 h 3115"/>
              <a:gd name="T86" fmla="*/ 8596 w 23822"/>
              <a:gd name="T87" fmla="*/ 733 h 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22" h="3115">
                <a:moveTo>
                  <a:pt x="12642" y="935"/>
                </a:moveTo>
                <a:lnTo>
                  <a:pt x="12347" y="1770"/>
                </a:lnTo>
                <a:lnTo>
                  <a:pt x="12960" y="1770"/>
                </a:lnTo>
                <a:lnTo>
                  <a:pt x="12665" y="935"/>
                </a:lnTo>
                <a:lnTo>
                  <a:pt x="12642" y="935"/>
                </a:lnTo>
                <a:close/>
                <a:moveTo>
                  <a:pt x="3135" y="682"/>
                </a:moveTo>
                <a:lnTo>
                  <a:pt x="3135" y="2433"/>
                </a:lnTo>
                <a:lnTo>
                  <a:pt x="3488" y="2433"/>
                </a:lnTo>
                <a:cubicBezTo>
                  <a:pt x="3792" y="2433"/>
                  <a:pt x="4025" y="2358"/>
                  <a:pt x="4187" y="2207"/>
                </a:cubicBezTo>
                <a:cubicBezTo>
                  <a:pt x="4349" y="2056"/>
                  <a:pt x="4430" y="1840"/>
                  <a:pt x="4430" y="1559"/>
                </a:cubicBezTo>
                <a:cubicBezTo>
                  <a:pt x="4430" y="1276"/>
                  <a:pt x="4352" y="1059"/>
                  <a:pt x="4195" y="908"/>
                </a:cubicBezTo>
                <a:cubicBezTo>
                  <a:pt x="4037" y="757"/>
                  <a:pt x="3812" y="682"/>
                  <a:pt x="3518" y="682"/>
                </a:cubicBezTo>
                <a:lnTo>
                  <a:pt x="3135" y="682"/>
                </a:lnTo>
                <a:close/>
                <a:moveTo>
                  <a:pt x="19478" y="628"/>
                </a:moveTo>
                <a:cubicBezTo>
                  <a:pt x="19251" y="628"/>
                  <a:pt x="19072" y="710"/>
                  <a:pt x="18941" y="873"/>
                </a:cubicBezTo>
                <a:cubicBezTo>
                  <a:pt x="18811" y="1037"/>
                  <a:pt x="18746" y="1265"/>
                  <a:pt x="18746" y="1559"/>
                </a:cubicBezTo>
                <a:cubicBezTo>
                  <a:pt x="18746" y="1853"/>
                  <a:pt x="18811" y="2081"/>
                  <a:pt x="18941" y="2243"/>
                </a:cubicBezTo>
                <a:cubicBezTo>
                  <a:pt x="19072" y="2405"/>
                  <a:pt x="19251" y="2487"/>
                  <a:pt x="19478" y="2487"/>
                </a:cubicBezTo>
                <a:cubicBezTo>
                  <a:pt x="19703" y="2487"/>
                  <a:pt x="19880" y="2405"/>
                  <a:pt x="20011" y="2243"/>
                </a:cubicBezTo>
                <a:cubicBezTo>
                  <a:pt x="20141" y="2081"/>
                  <a:pt x="20206" y="1853"/>
                  <a:pt x="20206" y="1559"/>
                </a:cubicBezTo>
                <a:cubicBezTo>
                  <a:pt x="20206" y="1265"/>
                  <a:pt x="20141" y="1037"/>
                  <a:pt x="20012" y="873"/>
                </a:cubicBezTo>
                <a:cubicBezTo>
                  <a:pt x="19883" y="710"/>
                  <a:pt x="19705" y="628"/>
                  <a:pt x="19478" y="628"/>
                </a:cubicBezTo>
                <a:close/>
                <a:moveTo>
                  <a:pt x="21312" y="53"/>
                </a:moveTo>
                <a:lnTo>
                  <a:pt x="21929" y="53"/>
                </a:lnTo>
                <a:lnTo>
                  <a:pt x="23129" y="1827"/>
                </a:lnTo>
                <a:lnTo>
                  <a:pt x="23152" y="1827"/>
                </a:lnTo>
                <a:lnTo>
                  <a:pt x="23152" y="53"/>
                </a:lnTo>
                <a:lnTo>
                  <a:pt x="23822" y="53"/>
                </a:lnTo>
                <a:lnTo>
                  <a:pt x="23822" y="3061"/>
                </a:lnTo>
                <a:lnTo>
                  <a:pt x="23240" y="3061"/>
                </a:lnTo>
                <a:lnTo>
                  <a:pt x="22006" y="1287"/>
                </a:lnTo>
                <a:lnTo>
                  <a:pt x="21983" y="1287"/>
                </a:lnTo>
                <a:lnTo>
                  <a:pt x="21983" y="3061"/>
                </a:lnTo>
                <a:lnTo>
                  <a:pt x="21312" y="3061"/>
                </a:lnTo>
                <a:lnTo>
                  <a:pt x="21312" y="53"/>
                </a:lnTo>
                <a:close/>
                <a:moveTo>
                  <a:pt x="16972" y="53"/>
                </a:moveTo>
                <a:lnTo>
                  <a:pt x="17643" y="53"/>
                </a:lnTo>
                <a:lnTo>
                  <a:pt x="17643" y="3061"/>
                </a:lnTo>
                <a:lnTo>
                  <a:pt x="16972" y="3061"/>
                </a:lnTo>
                <a:lnTo>
                  <a:pt x="16972" y="53"/>
                </a:lnTo>
                <a:close/>
                <a:moveTo>
                  <a:pt x="14263" y="53"/>
                </a:moveTo>
                <a:lnTo>
                  <a:pt x="16616" y="53"/>
                </a:lnTo>
                <a:lnTo>
                  <a:pt x="16616" y="682"/>
                </a:lnTo>
                <a:lnTo>
                  <a:pt x="15777" y="682"/>
                </a:lnTo>
                <a:lnTo>
                  <a:pt x="15777" y="3061"/>
                </a:lnTo>
                <a:lnTo>
                  <a:pt x="15106" y="3061"/>
                </a:lnTo>
                <a:lnTo>
                  <a:pt x="15106" y="682"/>
                </a:lnTo>
                <a:lnTo>
                  <a:pt x="14263" y="682"/>
                </a:lnTo>
                <a:lnTo>
                  <a:pt x="14263" y="53"/>
                </a:lnTo>
                <a:close/>
                <a:moveTo>
                  <a:pt x="12308" y="53"/>
                </a:moveTo>
                <a:lnTo>
                  <a:pt x="12994" y="53"/>
                </a:lnTo>
                <a:lnTo>
                  <a:pt x="14129" y="3061"/>
                </a:lnTo>
                <a:lnTo>
                  <a:pt x="13416" y="3061"/>
                </a:lnTo>
                <a:lnTo>
                  <a:pt x="13182" y="2398"/>
                </a:lnTo>
                <a:lnTo>
                  <a:pt x="12121" y="2398"/>
                </a:lnTo>
                <a:lnTo>
                  <a:pt x="11887" y="3061"/>
                </a:lnTo>
                <a:lnTo>
                  <a:pt x="11178" y="3061"/>
                </a:lnTo>
                <a:lnTo>
                  <a:pt x="12308" y="53"/>
                </a:lnTo>
                <a:close/>
                <a:moveTo>
                  <a:pt x="5536" y="53"/>
                </a:moveTo>
                <a:lnTo>
                  <a:pt x="6207" y="53"/>
                </a:lnTo>
                <a:lnTo>
                  <a:pt x="6207" y="1824"/>
                </a:lnTo>
                <a:cubicBezTo>
                  <a:pt x="6207" y="2028"/>
                  <a:pt x="6257" y="2190"/>
                  <a:pt x="6356" y="2308"/>
                </a:cubicBezTo>
                <a:cubicBezTo>
                  <a:pt x="6456" y="2427"/>
                  <a:pt x="6591" y="2487"/>
                  <a:pt x="6763" y="2487"/>
                </a:cubicBezTo>
                <a:cubicBezTo>
                  <a:pt x="6934" y="2487"/>
                  <a:pt x="7069" y="2428"/>
                  <a:pt x="7169" y="2312"/>
                </a:cubicBezTo>
                <a:cubicBezTo>
                  <a:pt x="7268" y="2196"/>
                  <a:pt x="7318" y="2038"/>
                  <a:pt x="7318" y="1839"/>
                </a:cubicBezTo>
                <a:lnTo>
                  <a:pt x="7318" y="53"/>
                </a:lnTo>
                <a:lnTo>
                  <a:pt x="7989" y="53"/>
                </a:lnTo>
                <a:lnTo>
                  <a:pt x="7989" y="1866"/>
                </a:lnTo>
                <a:cubicBezTo>
                  <a:pt x="7989" y="2121"/>
                  <a:pt x="7939" y="2344"/>
                  <a:pt x="7839" y="2533"/>
                </a:cubicBezTo>
                <a:cubicBezTo>
                  <a:pt x="7740" y="2722"/>
                  <a:pt x="7597" y="2866"/>
                  <a:pt x="7412" y="2966"/>
                </a:cubicBezTo>
                <a:cubicBezTo>
                  <a:pt x="7227" y="3065"/>
                  <a:pt x="7010" y="3115"/>
                  <a:pt x="6763" y="3115"/>
                </a:cubicBezTo>
                <a:cubicBezTo>
                  <a:pt x="6512" y="3115"/>
                  <a:pt x="6295" y="3065"/>
                  <a:pt x="6111" y="2966"/>
                </a:cubicBezTo>
                <a:cubicBezTo>
                  <a:pt x="5927" y="2866"/>
                  <a:pt x="5785" y="2722"/>
                  <a:pt x="5686" y="2534"/>
                </a:cubicBezTo>
                <a:cubicBezTo>
                  <a:pt x="5586" y="2347"/>
                  <a:pt x="5536" y="2124"/>
                  <a:pt x="5536" y="1866"/>
                </a:cubicBezTo>
                <a:lnTo>
                  <a:pt x="5536" y="53"/>
                </a:lnTo>
                <a:close/>
                <a:moveTo>
                  <a:pt x="2464" y="53"/>
                </a:moveTo>
                <a:lnTo>
                  <a:pt x="3549" y="53"/>
                </a:lnTo>
                <a:cubicBezTo>
                  <a:pt x="3878" y="53"/>
                  <a:pt x="4161" y="113"/>
                  <a:pt x="4396" y="231"/>
                </a:cubicBezTo>
                <a:cubicBezTo>
                  <a:pt x="4631" y="350"/>
                  <a:pt x="4810" y="523"/>
                  <a:pt x="4932" y="749"/>
                </a:cubicBezTo>
                <a:cubicBezTo>
                  <a:pt x="5055" y="975"/>
                  <a:pt x="5116" y="1245"/>
                  <a:pt x="5116" y="1559"/>
                </a:cubicBezTo>
                <a:cubicBezTo>
                  <a:pt x="5116" y="1873"/>
                  <a:pt x="5052" y="2143"/>
                  <a:pt x="4925" y="2368"/>
                </a:cubicBezTo>
                <a:cubicBezTo>
                  <a:pt x="4797" y="2593"/>
                  <a:pt x="4611" y="2764"/>
                  <a:pt x="4367" y="2883"/>
                </a:cubicBezTo>
                <a:cubicBezTo>
                  <a:pt x="4123" y="3002"/>
                  <a:pt x="3829" y="3061"/>
                  <a:pt x="3484" y="3061"/>
                </a:cubicBezTo>
                <a:lnTo>
                  <a:pt x="2464" y="3061"/>
                </a:lnTo>
                <a:lnTo>
                  <a:pt x="2464" y="53"/>
                </a:lnTo>
                <a:close/>
                <a:moveTo>
                  <a:pt x="0" y="53"/>
                </a:moveTo>
                <a:lnTo>
                  <a:pt x="2024" y="53"/>
                </a:lnTo>
                <a:lnTo>
                  <a:pt x="2024" y="663"/>
                </a:lnTo>
                <a:lnTo>
                  <a:pt x="671" y="663"/>
                </a:lnTo>
                <a:lnTo>
                  <a:pt x="671" y="1230"/>
                </a:lnTo>
                <a:lnTo>
                  <a:pt x="1951" y="1230"/>
                </a:lnTo>
                <a:lnTo>
                  <a:pt x="1951" y="1839"/>
                </a:lnTo>
                <a:lnTo>
                  <a:pt x="671" y="1839"/>
                </a:lnTo>
                <a:lnTo>
                  <a:pt x="671" y="2452"/>
                </a:lnTo>
                <a:lnTo>
                  <a:pt x="2070" y="2452"/>
                </a:lnTo>
                <a:lnTo>
                  <a:pt x="2070" y="3061"/>
                </a:lnTo>
                <a:lnTo>
                  <a:pt x="0" y="3061"/>
                </a:lnTo>
                <a:lnTo>
                  <a:pt x="0" y="53"/>
                </a:lnTo>
                <a:close/>
                <a:moveTo>
                  <a:pt x="19478" y="0"/>
                </a:moveTo>
                <a:cubicBezTo>
                  <a:pt x="19767" y="0"/>
                  <a:pt x="20017" y="62"/>
                  <a:pt x="20229" y="185"/>
                </a:cubicBezTo>
                <a:cubicBezTo>
                  <a:pt x="20441" y="309"/>
                  <a:pt x="20605" y="488"/>
                  <a:pt x="20719" y="722"/>
                </a:cubicBezTo>
                <a:cubicBezTo>
                  <a:pt x="20834" y="956"/>
                  <a:pt x="20892" y="1235"/>
                  <a:pt x="20892" y="1559"/>
                </a:cubicBezTo>
                <a:cubicBezTo>
                  <a:pt x="20892" y="1881"/>
                  <a:pt x="20834" y="2159"/>
                  <a:pt x="20719" y="2393"/>
                </a:cubicBezTo>
                <a:cubicBezTo>
                  <a:pt x="20605" y="2626"/>
                  <a:pt x="20441" y="2805"/>
                  <a:pt x="20229" y="2929"/>
                </a:cubicBezTo>
                <a:cubicBezTo>
                  <a:pt x="20017" y="3053"/>
                  <a:pt x="19767" y="3115"/>
                  <a:pt x="19478" y="3115"/>
                </a:cubicBezTo>
                <a:cubicBezTo>
                  <a:pt x="19187" y="3115"/>
                  <a:pt x="18935" y="3053"/>
                  <a:pt x="18723" y="2929"/>
                </a:cubicBezTo>
                <a:cubicBezTo>
                  <a:pt x="18511" y="2805"/>
                  <a:pt x="18347" y="2626"/>
                  <a:pt x="18233" y="2393"/>
                </a:cubicBezTo>
                <a:cubicBezTo>
                  <a:pt x="18118" y="2159"/>
                  <a:pt x="18060" y="1881"/>
                  <a:pt x="18060" y="1559"/>
                </a:cubicBezTo>
                <a:cubicBezTo>
                  <a:pt x="18060" y="1235"/>
                  <a:pt x="18118" y="956"/>
                  <a:pt x="18233" y="722"/>
                </a:cubicBezTo>
                <a:cubicBezTo>
                  <a:pt x="18347" y="488"/>
                  <a:pt x="18511" y="309"/>
                  <a:pt x="18723" y="185"/>
                </a:cubicBezTo>
                <a:cubicBezTo>
                  <a:pt x="18935" y="62"/>
                  <a:pt x="19187" y="0"/>
                  <a:pt x="19478" y="0"/>
                </a:cubicBezTo>
                <a:close/>
                <a:moveTo>
                  <a:pt x="9880" y="0"/>
                </a:moveTo>
                <a:cubicBezTo>
                  <a:pt x="10145" y="0"/>
                  <a:pt x="10373" y="65"/>
                  <a:pt x="10562" y="197"/>
                </a:cubicBezTo>
                <a:cubicBezTo>
                  <a:pt x="10751" y="329"/>
                  <a:pt x="10900" y="511"/>
                  <a:pt x="11010" y="743"/>
                </a:cubicBezTo>
                <a:lnTo>
                  <a:pt x="10416" y="1007"/>
                </a:lnTo>
                <a:cubicBezTo>
                  <a:pt x="10363" y="882"/>
                  <a:pt x="10285" y="788"/>
                  <a:pt x="10184" y="724"/>
                </a:cubicBezTo>
                <a:cubicBezTo>
                  <a:pt x="10083" y="660"/>
                  <a:pt x="9969" y="628"/>
                  <a:pt x="9841" y="628"/>
                </a:cubicBezTo>
                <a:cubicBezTo>
                  <a:pt x="9696" y="628"/>
                  <a:pt x="9567" y="666"/>
                  <a:pt x="9456" y="741"/>
                </a:cubicBezTo>
                <a:cubicBezTo>
                  <a:pt x="9345" y="816"/>
                  <a:pt x="9258" y="923"/>
                  <a:pt x="9196" y="1061"/>
                </a:cubicBezTo>
                <a:cubicBezTo>
                  <a:pt x="9133" y="1199"/>
                  <a:pt x="9102" y="1360"/>
                  <a:pt x="9102" y="1544"/>
                </a:cubicBezTo>
                <a:cubicBezTo>
                  <a:pt x="9102" y="1733"/>
                  <a:pt x="9133" y="1898"/>
                  <a:pt x="9196" y="2040"/>
                </a:cubicBezTo>
                <a:cubicBezTo>
                  <a:pt x="9258" y="2182"/>
                  <a:pt x="9345" y="2292"/>
                  <a:pt x="9456" y="2370"/>
                </a:cubicBezTo>
                <a:cubicBezTo>
                  <a:pt x="9567" y="2448"/>
                  <a:pt x="9696" y="2487"/>
                  <a:pt x="9841" y="2487"/>
                </a:cubicBezTo>
                <a:cubicBezTo>
                  <a:pt x="9964" y="2487"/>
                  <a:pt x="10075" y="2454"/>
                  <a:pt x="10173" y="2389"/>
                </a:cubicBezTo>
                <a:cubicBezTo>
                  <a:pt x="10271" y="2324"/>
                  <a:pt x="10355" y="2230"/>
                  <a:pt x="10424" y="2107"/>
                </a:cubicBezTo>
                <a:lnTo>
                  <a:pt x="11018" y="2372"/>
                </a:lnTo>
                <a:cubicBezTo>
                  <a:pt x="10905" y="2609"/>
                  <a:pt x="10748" y="2792"/>
                  <a:pt x="10545" y="2922"/>
                </a:cubicBezTo>
                <a:cubicBezTo>
                  <a:pt x="10341" y="3051"/>
                  <a:pt x="10108" y="3115"/>
                  <a:pt x="9845" y="3115"/>
                </a:cubicBezTo>
                <a:cubicBezTo>
                  <a:pt x="9567" y="3115"/>
                  <a:pt x="9319" y="3050"/>
                  <a:pt x="9102" y="2920"/>
                </a:cubicBezTo>
                <a:cubicBezTo>
                  <a:pt x="8885" y="2789"/>
                  <a:pt x="8715" y="2605"/>
                  <a:pt x="8594" y="2366"/>
                </a:cubicBezTo>
                <a:cubicBezTo>
                  <a:pt x="8473" y="2127"/>
                  <a:pt x="8412" y="1853"/>
                  <a:pt x="8412" y="1544"/>
                </a:cubicBezTo>
                <a:cubicBezTo>
                  <a:pt x="8412" y="1237"/>
                  <a:pt x="8473" y="967"/>
                  <a:pt x="8596" y="733"/>
                </a:cubicBezTo>
                <a:cubicBezTo>
                  <a:pt x="8719" y="500"/>
                  <a:pt x="8891" y="319"/>
                  <a:pt x="9113" y="191"/>
                </a:cubicBezTo>
                <a:cubicBezTo>
                  <a:pt x="9336" y="63"/>
                  <a:pt x="9591" y="0"/>
                  <a:pt x="9880" y="0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5" name="图片 14" descr="C:/Users/ADMIN/AppData/Local/Temp/fig2wpp/@png2x-2574&amp;2537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r:link="rId12"/>
          <a:srcRect b="11680"/>
          <a:stretch>
            <a:fillRect/>
          </a:stretch>
        </p:blipFill>
        <p:spPr>
          <a:xfrm>
            <a:off x="4352925" y="673100"/>
            <a:ext cx="3486150" cy="1574800"/>
          </a:xfrm>
          <a:prstGeom prst="rect">
            <a:avLst/>
          </a:prstGeom>
          <a:effectLst>
            <a:outerShdw blurRad="279400" dist="50800" dir="2640000" algn="t" rotWithShape="0">
              <a:schemeClr val="accent1">
                <a:lumMod val="50000"/>
                <a:alpha val="56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838200" y="2075440"/>
            <a:ext cx="10515000" cy="163088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2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838200" y="4312253"/>
            <a:ext cx="10515000" cy="488348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/Users/ADMIN/AppData/Local/Temp/fig2wpp/@png2x_bg-2558&amp;1200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318" y="0"/>
            <a:ext cx="12191365" cy="259016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108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Freeform 14"/>
          <p:cNvSpPr/>
          <p:nvPr userDrawn="1">
            <p:custDataLst>
              <p:tags r:id="rId3"/>
            </p:custDataLst>
          </p:nvPr>
        </p:nvSpPr>
        <p:spPr bwMode="auto">
          <a:xfrm>
            <a:off x="1067228" y="583261"/>
            <a:ext cx="10057544" cy="1423642"/>
          </a:xfrm>
          <a:custGeom>
            <a:avLst/>
            <a:gdLst>
              <a:gd name="T0" fmla="*/ 4307 w 26397"/>
              <a:gd name="T1" fmla="*/ 1872 h 3739"/>
              <a:gd name="T2" fmla="*/ 5825 w 26397"/>
              <a:gd name="T3" fmla="*/ 2693 h 3739"/>
              <a:gd name="T4" fmla="*/ 5186 w 26397"/>
              <a:gd name="T5" fmla="*/ 754 h 3739"/>
              <a:gd name="T6" fmla="*/ 23302 w 26397"/>
              <a:gd name="T7" fmla="*/ 818 h 3739"/>
              <a:gd name="T8" fmla="*/ 21490 w 26397"/>
              <a:gd name="T9" fmla="*/ 3675 h 3739"/>
              <a:gd name="T10" fmla="*/ 20478 w 26397"/>
              <a:gd name="T11" fmla="*/ 64 h 3739"/>
              <a:gd name="T12" fmla="*/ 19218 w 26397"/>
              <a:gd name="T13" fmla="*/ 2194 h 3739"/>
              <a:gd name="T14" fmla="*/ 20050 w 26397"/>
              <a:gd name="T15" fmla="*/ 64 h 3739"/>
              <a:gd name="T16" fmla="*/ 17870 w 26397"/>
              <a:gd name="T17" fmla="*/ 1545 h 3739"/>
              <a:gd name="T18" fmla="*/ 17037 w 26397"/>
              <a:gd name="T19" fmla="*/ 3675 h 3739"/>
              <a:gd name="T20" fmla="*/ 16510 w 26397"/>
              <a:gd name="T21" fmla="*/ 64 h 3739"/>
              <a:gd name="T22" fmla="*/ 14886 w 26397"/>
              <a:gd name="T23" fmla="*/ 1476 h 3739"/>
              <a:gd name="T24" fmla="*/ 14886 w 26397"/>
              <a:gd name="T25" fmla="*/ 2208 h 3739"/>
              <a:gd name="T26" fmla="*/ 16565 w 26397"/>
              <a:gd name="T27" fmla="*/ 3675 h 3739"/>
              <a:gd name="T28" fmla="*/ 10830 w 26397"/>
              <a:gd name="T29" fmla="*/ 64 h 3739"/>
              <a:gd name="T30" fmla="*/ 12647 w 26397"/>
              <a:gd name="T31" fmla="*/ 818 h 3739"/>
              <a:gd name="T32" fmla="*/ 11842 w 26397"/>
              <a:gd name="T33" fmla="*/ 818 h 3739"/>
              <a:gd name="T34" fmla="*/ 7389 w 26397"/>
              <a:gd name="T35" fmla="*/ 64 h 3739"/>
              <a:gd name="T36" fmla="*/ 9597 w 26397"/>
              <a:gd name="T37" fmla="*/ 2194 h 3739"/>
              <a:gd name="T38" fmla="*/ 10402 w 26397"/>
              <a:gd name="T39" fmla="*/ 3675 h 3739"/>
              <a:gd name="T40" fmla="*/ 8194 w 26397"/>
              <a:gd name="T41" fmla="*/ 1545 h 3739"/>
              <a:gd name="T42" fmla="*/ 7389 w 26397"/>
              <a:gd name="T43" fmla="*/ 64 h 3739"/>
              <a:gd name="T44" fmla="*/ 25707 w 26397"/>
              <a:gd name="T45" fmla="*/ 1177 h 3739"/>
              <a:gd name="T46" fmla="*/ 24619 w 26397"/>
              <a:gd name="T47" fmla="*/ 828 h 3739"/>
              <a:gd name="T48" fmla="*/ 24737 w 26397"/>
              <a:gd name="T49" fmla="*/ 1389 h 3739"/>
              <a:gd name="T50" fmla="*/ 26199 w 26397"/>
              <a:gd name="T51" fmla="*/ 2042 h 3739"/>
              <a:gd name="T52" fmla="*/ 25698 w 26397"/>
              <a:gd name="T53" fmla="*/ 3597 h 3739"/>
              <a:gd name="T54" fmla="*/ 23513 w 26397"/>
              <a:gd name="T55" fmla="*/ 2847 h 3739"/>
              <a:gd name="T56" fmla="*/ 24967 w 26397"/>
              <a:gd name="T57" fmla="*/ 3008 h 3739"/>
              <a:gd name="T58" fmla="*/ 25500 w 26397"/>
              <a:gd name="T59" fmla="*/ 2479 h 3739"/>
              <a:gd name="T60" fmla="*/ 24251 w 26397"/>
              <a:gd name="T61" fmla="*/ 1996 h 3739"/>
              <a:gd name="T62" fmla="*/ 23819 w 26397"/>
              <a:gd name="T63" fmla="*/ 531 h 3739"/>
              <a:gd name="T64" fmla="*/ 5186 w 26397"/>
              <a:gd name="T65" fmla="*/ 0 h 3739"/>
              <a:gd name="T66" fmla="*/ 6883 w 26397"/>
              <a:gd name="T67" fmla="*/ 1872 h 3739"/>
              <a:gd name="T68" fmla="*/ 5186 w 26397"/>
              <a:gd name="T69" fmla="*/ 3739 h 3739"/>
              <a:gd name="T70" fmla="*/ 3484 w 26397"/>
              <a:gd name="T71" fmla="*/ 1872 h 3739"/>
              <a:gd name="T72" fmla="*/ 5186 w 26397"/>
              <a:gd name="T73" fmla="*/ 0 h 3739"/>
              <a:gd name="T74" fmla="*/ 3119 w 26397"/>
              <a:gd name="T75" fmla="*/ 892 h 3739"/>
              <a:gd name="T76" fmla="*/ 1716 w 26397"/>
              <a:gd name="T77" fmla="*/ 754 h 3739"/>
              <a:gd name="T78" fmla="*/ 828 w 26397"/>
              <a:gd name="T79" fmla="*/ 1853 h 3739"/>
              <a:gd name="T80" fmla="*/ 1716 w 26397"/>
              <a:gd name="T81" fmla="*/ 2985 h 3739"/>
              <a:gd name="T82" fmla="*/ 3128 w 26397"/>
              <a:gd name="T83" fmla="*/ 2847 h 3739"/>
              <a:gd name="T84" fmla="*/ 828 w 26397"/>
              <a:gd name="T85" fmla="*/ 3505 h 3739"/>
              <a:gd name="T86" fmla="*/ 221 w 26397"/>
              <a:gd name="T87" fmla="*/ 881 h 3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97" h="3739">
                <a:moveTo>
                  <a:pt x="5186" y="754"/>
                </a:moveTo>
                <a:cubicBezTo>
                  <a:pt x="4913" y="754"/>
                  <a:pt x="4698" y="852"/>
                  <a:pt x="4542" y="1048"/>
                </a:cubicBezTo>
                <a:cubicBezTo>
                  <a:pt x="4386" y="1245"/>
                  <a:pt x="4307" y="1519"/>
                  <a:pt x="4307" y="1872"/>
                </a:cubicBezTo>
                <a:cubicBezTo>
                  <a:pt x="4307" y="2224"/>
                  <a:pt x="4386" y="2498"/>
                  <a:pt x="4542" y="2693"/>
                </a:cubicBezTo>
                <a:cubicBezTo>
                  <a:pt x="4698" y="2888"/>
                  <a:pt x="4913" y="2985"/>
                  <a:pt x="5186" y="2985"/>
                </a:cubicBezTo>
                <a:cubicBezTo>
                  <a:pt x="5456" y="2985"/>
                  <a:pt x="5669" y="2888"/>
                  <a:pt x="5825" y="2693"/>
                </a:cubicBezTo>
                <a:cubicBezTo>
                  <a:pt x="5982" y="2498"/>
                  <a:pt x="6060" y="2224"/>
                  <a:pt x="6060" y="1872"/>
                </a:cubicBezTo>
                <a:cubicBezTo>
                  <a:pt x="6060" y="1519"/>
                  <a:pt x="5983" y="1245"/>
                  <a:pt x="5828" y="1048"/>
                </a:cubicBezTo>
                <a:cubicBezTo>
                  <a:pt x="5673" y="852"/>
                  <a:pt x="5459" y="754"/>
                  <a:pt x="5186" y="754"/>
                </a:cubicBezTo>
                <a:close/>
                <a:moveTo>
                  <a:pt x="20478" y="64"/>
                </a:moveTo>
                <a:lnTo>
                  <a:pt x="23302" y="64"/>
                </a:lnTo>
                <a:lnTo>
                  <a:pt x="23302" y="818"/>
                </a:lnTo>
                <a:lnTo>
                  <a:pt x="22295" y="818"/>
                </a:lnTo>
                <a:lnTo>
                  <a:pt x="22295" y="3675"/>
                </a:lnTo>
                <a:lnTo>
                  <a:pt x="21490" y="3675"/>
                </a:lnTo>
                <a:lnTo>
                  <a:pt x="21490" y="818"/>
                </a:lnTo>
                <a:lnTo>
                  <a:pt x="20478" y="818"/>
                </a:lnTo>
                <a:lnTo>
                  <a:pt x="20478" y="64"/>
                </a:lnTo>
                <a:close/>
                <a:moveTo>
                  <a:pt x="17037" y="64"/>
                </a:moveTo>
                <a:lnTo>
                  <a:pt x="17778" y="64"/>
                </a:lnTo>
                <a:lnTo>
                  <a:pt x="19218" y="2194"/>
                </a:lnTo>
                <a:lnTo>
                  <a:pt x="19245" y="2194"/>
                </a:lnTo>
                <a:lnTo>
                  <a:pt x="19245" y="64"/>
                </a:lnTo>
                <a:lnTo>
                  <a:pt x="20050" y="64"/>
                </a:lnTo>
                <a:lnTo>
                  <a:pt x="20050" y="3675"/>
                </a:lnTo>
                <a:lnTo>
                  <a:pt x="19351" y="3675"/>
                </a:lnTo>
                <a:lnTo>
                  <a:pt x="17870" y="1545"/>
                </a:lnTo>
                <a:lnTo>
                  <a:pt x="17842" y="1545"/>
                </a:lnTo>
                <a:lnTo>
                  <a:pt x="17842" y="3675"/>
                </a:lnTo>
                <a:lnTo>
                  <a:pt x="17037" y="3675"/>
                </a:lnTo>
                <a:lnTo>
                  <a:pt x="17037" y="64"/>
                </a:lnTo>
                <a:close/>
                <a:moveTo>
                  <a:pt x="14081" y="64"/>
                </a:moveTo>
                <a:lnTo>
                  <a:pt x="16510" y="64"/>
                </a:lnTo>
                <a:lnTo>
                  <a:pt x="16510" y="795"/>
                </a:lnTo>
                <a:lnTo>
                  <a:pt x="14886" y="795"/>
                </a:lnTo>
                <a:lnTo>
                  <a:pt x="14886" y="1476"/>
                </a:lnTo>
                <a:lnTo>
                  <a:pt x="16423" y="1476"/>
                </a:lnTo>
                <a:lnTo>
                  <a:pt x="16423" y="2208"/>
                </a:lnTo>
                <a:lnTo>
                  <a:pt x="14886" y="2208"/>
                </a:lnTo>
                <a:lnTo>
                  <a:pt x="14886" y="2944"/>
                </a:lnTo>
                <a:lnTo>
                  <a:pt x="16565" y="2944"/>
                </a:lnTo>
                <a:lnTo>
                  <a:pt x="16565" y="3675"/>
                </a:lnTo>
                <a:lnTo>
                  <a:pt x="14081" y="3675"/>
                </a:lnTo>
                <a:lnTo>
                  <a:pt x="14081" y="64"/>
                </a:lnTo>
                <a:close/>
                <a:moveTo>
                  <a:pt x="10830" y="64"/>
                </a:moveTo>
                <a:lnTo>
                  <a:pt x="13654" y="64"/>
                </a:lnTo>
                <a:lnTo>
                  <a:pt x="13654" y="818"/>
                </a:lnTo>
                <a:lnTo>
                  <a:pt x="12647" y="818"/>
                </a:lnTo>
                <a:lnTo>
                  <a:pt x="12647" y="3675"/>
                </a:lnTo>
                <a:lnTo>
                  <a:pt x="11842" y="3675"/>
                </a:lnTo>
                <a:lnTo>
                  <a:pt x="11842" y="818"/>
                </a:lnTo>
                <a:lnTo>
                  <a:pt x="10830" y="818"/>
                </a:lnTo>
                <a:lnTo>
                  <a:pt x="10830" y="64"/>
                </a:lnTo>
                <a:close/>
                <a:moveTo>
                  <a:pt x="7389" y="64"/>
                </a:moveTo>
                <a:lnTo>
                  <a:pt x="8130" y="64"/>
                </a:lnTo>
                <a:lnTo>
                  <a:pt x="9570" y="2194"/>
                </a:lnTo>
                <a:lnTo>
                  <a:pt x="9597" y="2194"/>
                </a:lnTo>
                <a:lnTo>
                  <a:pt x="9597" y="64"/>
                </a:lnTo>
                <a:lnTo>
                  <a:pt x="10402" y="64"/>
                </a:lnTo>
                <a:lnTo>
                  <a:pt x="10402" y="3675"/>
                </a:lnTo>
                <a:lnTo>
                  <a:pt x="9703" y="3675"/>
                </a:lnTo>
                <a:lnTo>
                  <a:pt x="8222" y="1545"/>
                </a:lnTo>
                <a:lnTo>
                  <a:pt x="8194" y="1545"/>
                </a:lnTo>
                <a:lnTo>
                  <a:pt x="8194" y="3675"/>
                </a:lnTo>
                <a:lnTo>
                  <a:pt x="7389" y="3675"/>
                </a:lnTo>
                <a:lnTo>
                  <a:pt x="7389" y="64"/>
                </a:lnTo>
                <a:close/>
                <a:moveTo>
                  <a:pt x="25013" y="0"/>
                </a:moveTo>
                <a:cubicBezTo>
                  <a:pt x="25657" y="0"/>
                  <a:pt x="26118" y="283"/>
                  <a:pt x="26397" y="851"/>
                </a:cubicBezTo>
                <a:lnTo>
                  <a:pt x="25707" y="1177"/>
                </a:lnTo>
                <a:cubicBezTo>
                  <a:pt x="25628" y="1018"/>
                  <a:pt x="25530" y="903"/>
                  <a:pt x="25415" y="832"/>
                </a:cubicBezTo>
                <a:cubicBezTo>
                  <a:pt x="25300" y="762"/>
                  <a:pt x="25163" y="726"/>
                  <a:pt x="25003" y="726"/>
                </a:cubicBezTo>
                <a:cubicBezTo>
                  <a:pt x="24853" y="726"/>
                  <a:pt x="24725" y="760"/>
                  <a:pt x="24619" y="828"/>
                </a:cubicBezTo>
                <a:cubicBezTo>
                  <a:pt x="24514" y="895"/>
                  <a:pt x="24461" y="979"/>
                  <a:pt x="24461" y="1081"/>
                </a:cubicBezTo>
                <a:cubicBezTo>
                  <a:pt x="24461" y="1151"/>
                  <a:pt x="24482" y="1210"/>
                  <a:pt x="24525" y="1258"/>
                </a:cubicBezTo>
                <a:cubicBezTo>
                  <a:pt x="24568" y="1305"/>
                  <a:pt x="24639" y="1349"/>
                  <a:pt x="24737" y="1389"/>
                </a:cubicBezTo>
                <a:cubicBezTo>
                  <a:pt x="24835" y="1429"/>
                  <a:pt x="24977" y="1473"/>
                  <a:pt x="25164" y="1522"/>
                </a:cubicBezTo>
                <a:cubicBezTo>
                  <a:pt x="25407" y="1587"/>
                  <a:pt x="25609" y="1653"/>
                  <a:pt x="25772" y="1720"/>
                </a:cubicBezTo>
                <a:cubicBezTo>
                  <a:pt x="25934" y="1787"/>
                  <a:pt x="26077" y="1895"/>
                  <a:pt x="26199" y="2042"/>
                </a:cubicBezTo>
                <a:cubicBezTo>
                  <a:pt x="26322" y="2189"/>
                  <a:pt x="26383" y="2382"/>
                  <a:pt x="26383" y="2622"/>
                </a:cubicBezTo>
                <a:cubicBezTo>
                  <a:pt x="26383" y="2842"/>
                  <a:pt x="26323" y="3037"/>
                  <a:pt x="26202" y="3206"/>
                </a:cubicBezTo>
                <a:cubicBezTo>
                  <a:pt x="26081" y="3374"/>
                  <a:pt x="25913" y="3505"/>
                  <a:pt x="25698" y="3597"/>
                </a:cubicBezTo>
                <a:cubicBezTo>
                  <a:pt x="25483" y="3689"/>
                  <a:pt x="25238" y="3735"/>
                  <a:pt x="24962" y="3735"/>
                </a:cubicBezTo>
                <a:cubicBezTo>
                  <a:pt x="24625" y="3735"/>
                  <a:pt x="24330" y="3654"/>
                  <a:pt x="24079" y="3491"/>
                </a:cubicBezTo>
                <a:cubicBezTo>
                  <a:pt x="23827" y="3328"/>
                  <a:pt x="23639" y="3114"/>
                  <a:pt x="23513" y="2847"/>
                </a:cubicBezTo>
                <a:lnTo>
                  <a:pt x="24212" y="2525"/>
                </a:lnTo>
                <a:cubicBezTo>
                  <a:pt x="24277" y="2684"/>
                  <a:pt x="24375" y="2805"/>
                  <a:pt x="24507" y="2886"/>
                </a:cubicBezTo>
                <a:cubicBezTo>
                  <a:pt x="24639" y="2967"/>
                  <a:pt x="24792" y="3008"/>
                  <a:pt x="24967" y="3008"/>
                </a:cubicBezTo>
                <a:cubicBezTo>
                  <a:pt x="25148" y="3008"/>
                  <a:pt x="25292" y="2977"/>
                  <a:pt x="25399" y="2914"/>
                </a:cubicBezTo>
                <a:cubicBezTo>
                  <a:pt x="25506" y="2851"/>
                  <a:pt x="25560" y="2767"/>
                  <a:pt x="25560" y="2663"/>
                </a:cubicBezTo>
                <a:cubicBezTo>
                  <a:pt x="25560" y="2589"/>
                  <a:pt x="25540" y="2528"/>
                  <a:pt x="25500" y="2479"/>
                </a:cubicBezTo>
                <a:cubicBezTo>
                  <a:pt x="25460" y="2430"/>
                  <a:pt x="25391" y="2384"/>
                  <a:pt x="25293" y="2341"/>
                </a:cubicBezTo>
                <a:cubicBezTo>
                  <a:pt x="25195" y="2298"/>
                  <a:pt x="25053" y="2251"/>
                  <a:pt x="24865" y="2198"/>
                </a:cubicBezTo>
                <a:cubicBezTo>
                  <a:pt x="24617" y="2131"/>
                  <a:pt x="24412" y="2063"/>
                  <a:pt x="24251" y="1996"/>
                </a:cubicBezTo>
                <a:cubicBezTo>
                  <a:pt x="24090" y="1929"/>
                  <a:pt x="23948" y="1822"/>
                  <a:pt x="23824" y="1676"/>
                </a:cubicBezTo>
                <a:cubicBezTo>
                  <a:pt x="23699" y="1531"/>
                  <a:pt x="23637" y="1338"/>
                  <a:pt x="23637" y="1099"/>
                </a:cubicBezTo>
                <a:cubicBezTo>
                  <a:pt x="23637" y="887"/>
                  <a:pt x="23698" y="698"/>
                  <a:pt x="23819" y="531"/>
                </a:cubicBezTo>
                <a:cubicBezTo>
                  <a:pt x="23940" y="364"/>
                  <a:pt x="24106" y="233"/>
                  <a:pt x="24316" y="140"/>
                </a:cubicBezTo>
                <a:cubicBezTo>
                  <a:pt x="24526" y="46"/>
                  <a:pt x="24758" y="0"/>
                  <a:pt x="25013" y="0"/>
                </a:cubicBezTo>
                <a:close/>
                <a:moveTo>
                  <a:pt x="5186" y="0"/>
                </a:moveTo>
                <a:cubicBezTo>
                  <a:pt x="5533" y="0"/>
                  <a:pt x="5833" y="74"/>
                  <a:pt x="6088" y="223"/>
                </a:cubicBezTo>
                <a:cubicBezTo>
                  <a:pt x="6342" y="371"/>
                  <a:pt x="6538" y="586"/>
                  <a:pt x="6676" y="867"/>
                </a:cubicBezTo>
                <a:cubicBezTo>
                  <a:pt x="6814" y="1147"/>
                  <a:pt x="6883" y="1482"/>
                  <a:pt x="6883" y="1872"/>
                </a:cubicBezTo>
                <a:cubicBezTo>
                  <a:pt x="6883" y="2258"/>
                  <a:pt x="6814" y="2592"/>
                  <a:pt x="6676" y="2872"/>
                </a:cubicBezTo>
                <a:cubicBezTo>
                  <a:pt x="6538" y="3153"/>
                  <a:pt x="6342" y="3368"/>
                  <a:pt x="6088" y="3516"/>
                </a:cubicBezTo>
                <a:cubicBezTo>
                  <a:pt x="5833" y="3665"/>
                  <a:pt x="5533" y="3739"/>
                  <a:pt x="5186" y="3739"/>
                </a:cubicBezTo>
                <a:cubicBezTo>
                  <a:pt x="4836" y="3739"/>
                  <a:pt x="4534" y="3665"/>
                  <a:pt x="4280" y="3516"/>
                </a:cubicBezTo>
                <a:cubicBezTo>
                  <a:pt x="4025" y="3368"/>
                  <a:pt x="3829" y="3153"/>
                  <a:pt x="3691" y="2872"/>
                </a:cubicBezTo>
                <a:cubicBezTo>
                  <a:pt x="3553" y="2592"/>
                  <a:pt x="3484" y="2258"/>
                  <a:pt x="3484" y="1872"/>
                </a:cubicBezTo>
                <a:cubicBezTo>
                  <a:pt x="3484" y="1482"/>
                  <a:pt x="3553" y="1147"/>
                  <a:pt x="3691" y="867"/>
                </a:cubicBezTo>
                <a:cubicBezTo>
                  <a:pt x="3829" y="586"/>
                  <a:pt x="4025" y="371"/>
                  <a:pt x="4280" y="223"/>
                </a:cubicBezTo>
                <a:cubicBezTo>
                  <a:pt x="4534" y="74"/>
                  <a:pt x="4836" y="0"/>
                  <a:pt x="5186" y="0"/>
                </a:cubicBezTo>
                <a:close/>
                <a:moveTo>
                  <a:pt x="1762" y="0"/>
                </a:moveTo>
                <a:cubicBezTo>
                  <a:pt x="2081" y="0"/>
                  <a:pt x="2354" y="79"/>
                  <a:pt x="2581" y="237"/>
                </a:cubicBezTo>
                <a:cubicBezTo>
                  <a:pt x="2808" y="394"/>
                  <a:pt x="2987" y="613"/>
                  <a:pt x="3119" y="892"/>
                </a:cubicBezTo>
                <a:lnTo>
                  <a:pt x="2406" y="1209"/>
                </a:lnTo>
                <a:cubicBezTo>
                  <a:pt x="2341" y="1059"/>
                  <a:pt x="2249" y="946"/>
                  <a:pt x="2128" y="869"/>
                </a:cubicBezTo>
                <a:cubicBezTo>
                  <a:pt x="2006" y="792"/>
                  <a:pt x="1869" y="754"/>
                  <a:pt x="1716" y="754"/>
                </a:cubicBezTo>
                <a:cubicBezTo>
                  <a:pt x="1541" y="754"/>
                  <a:pt x="1387" y="799"/>
                  <a:pt x="1254" y="890"/>
                </a:cubicBezTo>
                <a:cubicBezTo>
                  <a:pt x="1120" y="980"/>
                  <a:pt x="1016" y="1108"/>
                  <a:pt x="941" y="1274"/>
                </a:cubicBezTo>
                <a:cubicBezTo>
                  <a:pt x="866" y="1439"/>
                  <a:pt x="828" y="1633"/>
                  <a:pt x="828" y="1853"/>
                </a:cubicBezTo>
                <a:cubicBezTo>
                  <a:pt x="828" y="2080"/>
                  <a:pt x="866" y="2279"/>
                  <a:pt x="941" y="2449"/>
                </a:cubicBezTo>
                <a:cubicBezTo>
                  <a:pt x="1016" y="2619"/>
                  <a:pt x="1120" y="2751"/>
                  <a:pt x="1254" y="2845"/>
                </a:cubicBezTo>
                <a:cubicBezTo>
                  <a:pt x="1387" y="2938"/>
                  <a:pt x="1541" y="2985"/>
                  <a:pt x="1716" y="2985"/>
                </a:cubicBezTo>
                <a:cubicBezTo>
                  <a:pt x="1863" y="2985"/>
                  <a:pt x="1996" y="2946"/>
                  <a:pt x="2114" y="2868"/>
                </a:cubicBezTo>
                <a:cubicBezTo>
                  <a:pt x="2232" y="2790"/>
                  <a:pt x="2332" y="2677"/>
                  <a:pt x="2415" y="2530"/>
                </a:cubicBezTo>
                <a:lnTo>
                  <a:pt x="3128" y="2847"/>
                </a:lnTo>
                <a:cubicBezTo>
                  <a:pt x="2993" y="3132"/>
                  <a:pt x="2804" y="3352"/>
                  <a:pt x="2560" y="3507"/>
                </a:cubicBezTo>
                <a:cubicBezTo>
                  <a:pt x="2316" y="3662"/>
                  <a:pt x="2036" y="3739"/>
                  <a:pt x="1720" y="3739"/>
                </a:cubicBezTo>
                <a:cubicBezTo>
                  <a:pt x="1386" y="3739"/>
                  <a:pt x="1089" y="3661"/>
                  <a:pt x="828" y="3505"/>
                </a:cubicBezTo>
                <a:cubicBezTo>
                  <a:pt x="567" y="3348"/>
                  <a:pt x="364" y="3127"/>
                  <a:pt x="219" y="2840"/>
                </a:cubicBezTo>
                <a:cubicBezTo>
                  <a:pt x="73" y="2553"/>
                  <a:pt x="0" y="2224"/>
                  <a:pt x="0" y="1853"/>
                </a:cubicBezTo>
                <a:cubicBezTo>
                  <a:pt x="0" y="1485"/>
                  <a:pt x="74" y="1161"/>
                  <a:pt x="221" y="881"/>
                </a:cubicBezTo>
                <a:cubicBezTo>
                  <a:pt x="368" y="600"/>
                  <a:pt x="575" y="383"/>
                  <a:pt x="842" y="230"/>
                </a:cubicBezTo>
                <a:cubicBezTo>
                  <a:pt x="1109" y="76"/>
                  <a:pt x="1415" y="0"/>
                  <a:pt x="1762" y="0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78853" y="678421"/>
            <a:ext cx="10252709" cy="1194589"/>
          </a:xfrm>
        </p:spPr>
        <p:txBody>
          <a:bodyPr wrap="square" anchor="ctr">
            <a:normAutofit/>
          </a:bodyPr>
          <a:lstStyle>
            <a:lvl1pPr algn="ctr">
              <a:defRPr sz="60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/Users/ADMIN/AppData/Local/Temp/fig2wpp/@png2x_bg-2558&amp;1227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2540"/>
            <a:ext cx="2819400" cy="685292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Freeform 19"/>
          <p:cNvSpPr/>
          <p:nvPr userDrawn="1">
            <p:custDataLst>
              <p:tags r:id="rId3"/>
            </p:custDataLst>
          </p:nvPr>
        </p:nvSpPr>
        <p:spPr bwMode="auto">
          <a:xfrm>
            <a:off x="894252" y="777558"/>
            <a:ext cx="1030896" cy="5302884"/>
          </a:xfrm>
          <a:custGeom>
            <a:avLst/>
            <a:gdLst>
              <a:gd name="T0" fmla="*/ 1873 w 4338"/>
              <a:gd name="T1" fmla="*/ 5116 h 22329"/>
              <a:gd name="T2" fmla="*/ 3036 w 4338"/>
              <a:gd name="T3" fmla="*/ 5559 h 22329"/>
              <a:gd name="T4" fmla="*/ 3415 w 4338"/>
              <a:gd name="T5" fmla="*/ 8926 h 22329"/>
              <a:gd name="T6" fmla="*/ 2369 w 4338"/>
              <a:gd name="T7" fmla="*/ 9353 h 22329"/>
              <a:gd name="T8" fmla="*/ 3285 w 4338"/>
              <a:gd name="T9" fmla="*/ 9996 h 22329"/>
              <a:gd name="T10" fmla="*/ 3415 w 4338"/>
              <a:gd name="T11" fmla="*/ 8926 h 22329"/>
              <a:gd name="T12" fmla="*/ 2225 w 4338"/>
              <a:gd name="T13" fmla="*/ 934 h 22329"/>
              <a:gd name="T14" fmla="*/ 2380 w 4338"/>
              <a:gd name="T15" fmla="*/ 2047 h 22329"/>
              <a:gd name="T16" fmla="*/ 3261 w 4338"/>
              <a:gd name="T17" fmla="*/ 2047 h 22329"/>
              <a:gd name="T18" fmla="*/ 3415 w 4338"/>
              <a:gd name="T19" fmla="*/ 934 h 22329"/>
              <a:gd name="T20" fmla="*/ 3135 w 4338"/>
              <a:gd name="T21" fmla="*/ 17937 h 22329"/>
              <a:gd name="T22" fmla="*/ 1201 w 4338"/>
              <a:gd name="T23" fmla="*/ 17937 h 22329"/>
              <a:gd name="T24" fmla="*/ 1201 w 4338"/>
              <a:gd name="T25" fmla="*/ 18863 h 22329"/>
              <a:gd name="T26" fmla="*/ 3135 w 4338"/>
              <a:gd name="T27" fmla="*/ 18863 h 22329"/>
              <a:gd name="T28" fmla="*/ 4264 w 4338"/>
              <a:gd name="T29" fmla="*/ 21545 h 22329"/>
              <a:gd name="T30" fmla="*/ 75 w 4338"/>
              <a:gd name="T31" fmla="*/ 22329 h 22329"/>
              <a:gd name="T32" fmla="*/ 3218 w 4338"/>
              <a:gd name="T33" fmla="*/ 21395 h 22329"/>
              <a:gd name="T34" fmla="*/ 3703 w 4338"/>
              <a:gd name="T35" fmla="*/ 20456 h 22329"/>
              <a:gd name="T36" fmla="*/ 4264 w 4338"/>
              <a:gd name="T37" fmla="*/ 11576 h 22329"/>
              <a:gd name="T38" fmla="*/ 3389 w 4338"/>
              <a:gd name="T39" fmla="*/ 14853 h 22329"/>
              <a:gd name="T40" fmla="*/ 75 w 4338"/>
              <a:gd name="T41" fmla="*/ 13684 h 22329"/>
              <a:gd name="T42" fmla="*/ 3389 w 4338"/>
              <a:gd name="T43" fmla="*/ 12750 h 22329"/>
              <a:gd name="T44" fmla="*/ 4264 w 4338"/>
              <a:gd name="T45" fmla="*/ 11576 h 22329"/>
              <a:gd name="T46" fmla="*/ 4264 w 4338"/>
              <a:gd name="T47" fmla="*/ 9486 h 22329"/>
              <a:gd name="T48" fmla="*/ 2892 w 4338"/>
              <a:gd name="T49" fmla="*/ 11173 h 22329"/>
              <a:gd name="T50" fmla="*/ 1686 w 4338"/>
              <a:gd name="T51" fmla="*/ 10442 h 22329"/>
              <a:gd name="T52" fmla="*/ 75 w 4338"/>
              <a:gd name="T53" fmla="*/ 10292 h 22329"/>
              <a:gd name="T54" fmla="*/ 1516 w 4338"/>
              <a:gd name="T55" fmla="*/ 8926 h 22329"/>
              <a:gd name="T56" fmla="*/ 75 w 4338"/>
              <a:gd name="T57" fmla="*/ 7992 h 22329"/>
              <a:gd name="T58" fmla="*/ 4264 w 4338"/>
              <a:gd name="T59" fmla="*/ 5062 h 22329"/>
              <a:gd name="T60" fmla="*/ 75 w 4338"/>
              <a:gd name="T61" fmla="*/ 7597 h 22329"/>
              <a:gd name="T62" fmla="*/ 998 w 4338"/>
              <a:gd name="T63" fmla="*/ 6279 h 22329"/>
              <a:gd name="T64" fmla="*/ 75 w 4338"/>
              <a:gd name="T65" fmla="*/ 4475 h 22329"/>
              <a:gd name="T66" fmla="*/ 4264 w 4338"/>
              <a:gd name="T67" fmla="*/ 5062 h 22329"/>
              <a:gd name="T68" fmla="*/ 4264 w 4338"/>
              <a:gd name="T69" fmla="*/ 1553 h 22329"/>
              <a:gd name="T70" fmla="*/ 3591 w 4338"/>
              <a:gd name="T71" fmla="*/ 3026 h 22329"/>
              <a:gd name="T72" fmla="*/ 1758 w 4338"/>
              <a:gd name="T73" fmla="*/ 2794 h 22329"/>
              <a:gd name="T74" fmla="*/ 1377 w 4338"/>
              <a:gd name="T75" fmla="*/ 934 h 22329"/>
              <a:gd name="T76" fmla="*/ 75 w 4338"/>
              <a:gd name="T77" fmla="*/ 0 h 22329"/>
              <a:gd name="T78" fmla="*/ 4338 w 4338"/>
              <a:gd name="T79" fmla="*/ 18398 h 22329"/>
              <a:gd name="T80" fmla="*/ 2167 w 4338"/>
              <a:gd name="T81" fmla="*/ 19978 h 22329"/>
              <a:gd name="T82" fmla="*/ 0 w 4338"/>
              <a:gd name="T83" fmla="*/ 18398 h 22329"/>
              <a:gd name="T84" fmla="*/ 2167 w 4338"/>
              <a:gd name="T85" fmla="*/ 16819 h 22329"/>
              <a:gd name="T86" fmla="*/ 4338 w 4338"/>
              <a:gd name="T87" fmla="*/ 18398 h 2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38" h="22329">
                <a:moveTo>
                  <a:pt x="3036" y="5527"/>
                </a:moveTo>
                <a:lnTo>
                  <a:pt x="1873" y="5116"/>
                </a:lnTo>
                <a:lnTo>
                  <a:pt x="1873" y="5969"/>
                </a:lnTo>
                <a:lnTo>
                  <a:pt x="3036" y="5559"/>
                </a:lnTo>
                <a:lnTo>
                  <a:pt x="3036" y="5527"/>
                </a:lnTo>
                <a:close/>
                <a:moveTo>
                  <a:pt x="3415" y="8926"/>
                </a:moveTo>
                <a:lnTo>
                  <a:pt x="2369" y="8926"/>
                </a:lnTo>
                <a:lnTo>
                  <a:pt x="2369" y="9353"/>
                </a:lnTo>
                <a:cubicBezTo>
                  <a:pt x="2369" y="9929"/>
                  <a:pt x="2544" y="10217"/>
                  <a:pt x="2892" y="10217"/>
                </a:cubicBezTo>
                <a:cubicBezTo>
                  <a:pt x="3067" y="10217"/>
                  <a:pt x="3197" y="10144"/>
                  <a:pt x="3285" y="9996"/>
                </a:cubicBezTo>
                <a:cubicBezTo>
                  <a:pt x="3372" y="9848"/>
                  <a:pt x="3415" y="9634"/>
                  <a:pt x="3415" y="9353"/>
                </a:cubicBezTo>
                <a:lnTo>
                  <a:pt x="3415" y="8926"/>
                </a:lnTo>
                <a:close/>
                <a:moveTo>
                  <a:pt x="3415" y="934"/>
                </a:moveTo>
                <a:lnTo>
                  <a:pt x="2225" y="934"/>
                </a:lnTo>
                <a:lnTo>
                  <a:pt x="2225" y="1414"/>
                </a:lnTo>
                <a:cubicBezTo>
                  <a:pt x="2225" y="1685"/>
                  <a:pt x="2277" y="1895"/>
                  <a:pt x="2380" y="2047"/>
                </a:cubicBezTo>
                <a:cubicBezTo>
                  <a:pt x="2483" y="2198"/>
                  <a:pt x="2629" y="2273"/>
                  <a:pt x="2818" y="2273"/>
                </a:cubicBezTo>
                <a:cubicBezTo>
                  <a:pt x="3010" y="2273"/>
                  <a:pt x="3157" y="2198"/>
                  <a:pt x="3261" y="2047"/>
                </a:cubicBezTo>
                <a:cubicBezTo>
                  <a:pt x="3364" y="1895"/>
                  <a:pt x="3415" y="1685"/>
                  <a:pt x="3415" y="1414"/>
                </a:cubicBezTo>
                <a:lnTo>
                  <a:pt x="3415" y="934"/>
                </a:lnTo>
                <a:close/>
                <a:moveTo>
                  <a:pt x="3463" y="18398"/>
                </a:moveTo>
                <a:cubicBezTo>
                  <a:pt x="3463" y="18199"/>
                  <a:pt x="3354" y="18045"/>
                  <a:pt x="3135" y="17937"/>
                </a:cubicBezTo>
                <a:cubicBezTo>
                  <a:pt x="2916" y="17828"/>
                  <a:pt x="2594" y="17774"/>
                  <a:pt x="2167" y="17774"/>
                </a:cubicBezTo>
                <a:cubicBezTo>
                  <a:pt x="1740" y="17774"/>
                  <a:pt x="1418" y="17828"/>
                  <a:pt x="1201" y="17937"/>
                </a:cubicBezTo>
                <a:cubicBezTo>
                  <a:pt x="984" y="18045"/>
                  <a:pt x="875" y="18199"/>
                  <a:pt x="875" y="18398"/>
                </a:cubicBezTo>
                <a:cubicBezTo>
                  <a:pt x="875" y="18601"/>
                  <a:pt x="984" y="18756"/>
                  <a:pt x="1201" y="18863"/>
                </a:cubicBezTo>
                <a:cubicBezTo>
                  <a:pt x="1418" y="18969"/>
                  <a:pt x="1740" y="19023"/>
                  <a:pt x="2167" y="19023"/>
                </a:cubicBezTo>
                <a:cubicBezTo>
                  <a:pt x="2594" y="19023"/>
                  <a:pt x="2916" y="18969"/>
                  <a:pt x="3135" y="18863"/>
                </a:cubicBezTo>
                <a:cubicBezTo>
                  <a:pt x="3354" y="18756"/>
                  <a:pt x="3463" y="18601"/>
                  <a:pt x="3463" y="18398"/>
                </a:cubicBezTo>
                <a:close/>
                <a:moveTo>
                  <a:pt x="4264" y="21545"/>
                </a:moveTo>
                <a:lnTo>
                  <a:pt x="4264" y="22329"/>
                </a:lnTo>
                <a:lnTo>
                  <a:pt x="75" y="22329"/>
                </a:lnTo>
                <a:lnTo>
                  <a:pt x="75" y="21395"/>
                </a:lnTo>
                <a:lnTo>
                  <a:pt x="3218" y="21395"/>
                </a:lnTo>
                <a:lnTo>
                  <a:pt x="2732" y="20456"/>
                </a:lnTo>
                <a:lnTo>
                  <a:pt x="3703" y="20456"/>
                </a:lnTo>
                <a:lnTo>
                  <a:pt x="4264" y="21545"/>
                </a:lnTo>
                <a:close/>
                <a:moveTo>
                  <a:pt x="4264" y="11576"/>
                </a:moveTo>
                <a:lnTo>
                  <a:pt x="4264" y="14853"/>
                </a:lnTo>
                <a:lnTo>
                  <a:pt x="3389" y="14853"/>
                </a:lnTo>
                <a:lnTo>
                  <a:pt x="3389" y="13684"/>
                </a:lnTo>
                <a:lnTo>
                  <a:pt x="75" y="13684"/>
                </a:lnTo>
                <a:lnTo>
                  <a:pt x="75" y="12750"/>
                </a:lnTo>
                <a:lnTo>
                  <a:pt x="3389" y="12750"/>
                </a:lnTo>
                <a:lnTo>
                  <a:pt x="3389" y="11576"/>
                </a:lnTo>
                <a:lnTo>
                  <a:pt x="4264" y="11576"/>
                </a:lnTo>
                <a:close/>
                <a:moveTo>
                  <a:pt x="4264" y="7992"/>
                </a:moveTo>
                <a:lnTo>
                  <a:pt x="4264" y="9486"/>
                </a:lnTo>
                <a:cubicBezTo>
                  <a:pt x="4264" y="10020"/>
                  <a:pt x="4143" y="10434"/>
                  <a:pt x="3901" y="10730"/>
                </a:cubicBezTo>
                <a:cubicBezTo>
                  <a:pt x="3659" y="11025"/>
                  <a:pt x="3323" y="11173"/>
                  <a:pt x="2892" y="11173"/>
                </a:cubicBezTo>
                <a:cubicBezTo>
                  <a:pt x="2608" y="11173"/>
                  <a:pt x="2363" y="11109"/>
                  <a:pt x="2159" y="10983"/>
                </a:cubicBezTo>
                <a:cubicBezTo>
                  <a:pt x="1954" y="10857"/>
                  <a:pt x="1797" y="10676"/>
                  <a:pt x="1686" y="10442"/>
                </a:cubicBezTo>
                <a:lnTo>
                  <a:pt x="75" y="11386"/>
                </a:lnTo>
                <a:lnTo>
                  <a:pt x="75" y="10292"/>
                </a:lnTo>
                <a:lnTo>
                  <a:pt x="1516" y="9524"/>
                </a:lnTo>
                <a:lnTo>
                  <a:pt x="1516" y="8926"/>
                </a:lnTo>
                <a:lnTo>
                  <a:pt x="75" y="8926"/>
                </a:lnTo>
                <a:lnTo>
                  <a:pt x="75" y="7992"/>
                </a:lnTo>
                <a:lnTo>
                  <a:pt x="4264" y="7992"/>
                </a:lnTo>
                <a:close/>
                <a:moveTo>
                  <a:pt x="4264" y="5062"/>
                </a:moveTo>
                <a:lnTo>
                  <a:pt x="4264" y="6017"/>
                </a:lnTo>
                <a:lnTo>
                  <a:pt x="75" y="7597"/>
                </a:lnTo>
                <a:lnTo>
                  <a:pt x="75" y="6604"/>
                </a:lnTo>
                <a:lnTo>
                  <a:pt x="998" y="6279"/>
                </a:lnTo>
                <a:lnTo>
                  <a:pt x="998" y="4801"/>
                </a:lnTo>
                <a:lnTo>
                  <a:pt x="75" y="4475"/>
                </a:lnTo>
                <a:lnTo>
                  <a:pt x="75" y="3488"/>
                </a:lnTo>
                <a:lnTo>
                  <a:pt x="4264" y="5062"/>
                </a:lnTo>
                <a:close/>
                <a:moveTo>
                  <a:pt x="4264" y="0"/>
                </a:moveTo>
                <a:lnTo>
                  <a:pt x="4264" y="1553"/>
                </a:lnTo>
                <a:cubicBezTo>
                  <a:pt x="4264" y="1898"/>
                  <a:pt x="4206" y="2196"/>
                  <a:pt x="4090" y="2447"/>
                </a:cubicBezTo>
                <a:cubicBezTo>
                  <a:pt x="3975" y="2698"/>
                  <a:pt x="3808" y="2891"/>
                  <a:pt x="3591" y="3026"/>
                </a:cubicBezTo>
                <a:cubicBezTo>
                  <a:pt x="3374" y="3161"/>
                  <a:pt x="3116" y="3229"/>
                  <a:pt x="2818" y="3229"/>
                </a:cubicBezTo>
                <a:cubicBezTo>
                  <a:pt x="2366" y="3229"/>
                  <a:pt x="2013" y="3084"/>
                  <a:pt x="1758" y="2794"/>
                </a:cubicBezTo>
                <a:cubicBezTo>
                  <a:pt x="1504" y="2504"/>
                  <a:pt x="1377" y="2108"/>
                  <a:pt x="1377" y="1606"/>
                </a:cubicBezTo>
                <a:lnTo>
                  <a:pt x="1377" y="934"/>
                </a:lnTo>
                <a:lnTo>
                  <a:pt x="75" y="934"/>
                </a:lnTo>
                <a:lnTo>
                  <a:pt x="75" y="0"/>
                </a:lnTo>
                <a:lnTo>
                  <a:pt x="4264" y="0"/>
                </a:lnTo>
                <a:close/>
                <a:moveTo>
                  <a:pt x="4338" y="18398"/>
                </a:moveTo>
                <a:cubicBezTo>
                  <a:pt x="4338" y="18907"/>
                  <a:pt x="4154" y="19297"/>
                  <a:pt x="3786" y="19570"/>
                </a:cubicBezTo>
                <a:cubicBezTo>
                  <a:pt x="3418" y="19842"/>
                  <a:pt x="2878" y="19978"/>
                  <a:pt x="2167" y="19978"/>
                </a:cubicBezTo>
                <a:cubicBezTo>
                  <a:pt x="1455" y="19978"/>
                  <a:pt x="916" y="19843"/>
                  <a:pt x="550" y="19572"/>
                </a:cubicBezTo>
                <a:cubicBezTo>
                  <a:pt x="183" y="19302"/>
                  <a:pt x="0" y="18911"/>
                  <a:pt x="0" y="18398"/>
                </a:cubicBezTo>
                <a:cubicBezTo>
                  <a:pt x="0" y="17890"/>
                  <a:pt x="184" y="17499"/>
                  <a:pt x="552" y="17227"/>
                </a:cubicBezTo>
                <a:cubicBezTo>
                  <a:pt x="921" y="16955"/>
                  <a:pt x="1459" y="16819"/>
                  <a:pt x="2167" y="16819"/>
                </a:cubicBezTo>
                <a:cubicBezTo>
                  <a:pt x="2878" y="16819"/>
                  <a:pt x="3418" y="16955"/>
                  <a:pt x="3786" y="17227"/>
                </a:cubicBezTo>
                <a:cubicBezTo>
                  <a:pt x="4154" y="17499"/>
                  <a:pt x="4338" y="17890"/>
                  <a:pt x="4338" y="18398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038600" y="777558"/>
            <a:ext cx="7810500" cy="5302884"/>
          </a:xfrm>
        </p:spPr>
        <p:txBody>
          <a:bodyPr wrap="square" anchor="ctr">
            <a:normAutofit/>
          </a:bodyPr>
          <a:lstStyle>
            <a:lvl1pPr algn="l">
              <a:defRPr sz="5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71501" y="780098"/>
            <a:ext cx="2031999" cy="5302884"/>
          </a:xfrm>
        </p:spPr>
        <p:txBody>
          <a:bodyPr vert="eaVert" wrap="none" anchor="ctr">
            <a:normAutofit/>
          </a:bodyPr>
          <a:lstStyle>
            <a:lvl1pPr marL="0" indent="0" algn="ctr">
              <a:buNone/>
              <a:defRPr sz="60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NULL" TargetMode="Externa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/Users/ADMIN/AppData/Local/Temp/fig2wpp/@png2x_bg-2558&amp;1235.png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20" r:link="rId2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Data </a:t>
            </a:r>
            <a:r>
              <a:rPr lang="en-US" altLang="zh-CN"/>
              <a:t>A</a:t>
            </a:r>
            <a:r>
              <a:rPr lang="zh-CN" altLang="en-US"/>
              <a:t>nalysis of </a:t>
            </a:r>
            <a:r>
              <a:rPr lang="en-US" altLang="zh-CN"/>
              <a:t>T</a:t>
            </a:r>
            <a:r>
              <a:rPr lang="zh-CN" altLang="en-US"/>
              <a:t>rade </a:t>
            </a:r>
            <a:r>
              <a:rPr lang="en-US" altLang="zh-CN"/>
              <a:t>D</a:t>
            </a:r>
            <a:r>
              <a:rPr lang="zh-CN" altLang="en-US"/>
              <a:t>ata</a:t>
            </a:r>
          </a:p>
        </p:txBody>
      </p:sp>
      <p:pic>
        <p:nvPicPr>
          <p:cNvPr id="12" name="图片 11" descr="C:/Users/ADMIN/AppData/Local/Temp/fig2wpp/@svg_logo-2574&amp;2496.sv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4686300" y="5626100"/>
            <a:ext cx="2820670" cy="694690"/>
          </a:xfrm>
          <a:prstGeom prst="rect">
            <a:avLst/>
          </a:prstGeom>
        </p:spPr>
      </p:pic>
      <p:pic>
        <p:nvPicPr>
          <p:cNvPr id="13" name="图片 12" descr="C:/Users/ADMIN/AppData/Local/Temp/fig2wpp/@svg_book-2599&amp;365.sv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/>
          <a:stretch>
            <a:fillRect/>
          </a:stretch>
        </p:blipFill>
        <p:spPr>
          <a:xfrm>
            <a:off x="4888865" y="5854700"/>
            <a:ext cx="282575" cy="2279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solidFill>
                  <a:schemeClr val="tx2"/>
                </a:solidFill>
                <a:latin typeface="+mj-ea"/>
                <a:sym typeface="+mn-ea"/>
              </a:rPr>
              <a:t>Descriptive analysis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260475"/>
            <a:ext cx="44151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Select data for exports from USA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Compute the total exports by country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A logarithmic transformation was used to reduce the variability and range of the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Visualize the result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cs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1260475"/>
            <a:ext cx="6468110" cy="1296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0" y="2663190"/>
            <a:ext cx="6647815" cy="2096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35" y="3626485"/>
            <a:ext cx="4513580" cy="29152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87365" y="5102860"/>
            <a:ext cx="5733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The distribution of points exhibits a trend, such as a diagonal line from top left to bottom right, which may indicate that an increase in distance to the United States is associated with a decrease in total export volume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78940" y="4106545"/>
            <a:ext cx="3149600" cy="123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Unsupervised Learning:</a:t>
            </a:r>
            <a:r>
              <a:rPr lang="en-US" altLang="zh-CN" dirty="0"/>
              <a:t> </a:t>
            </a:r>
            <a:r>
              <a:rPr lang="zh-CN" altLang="en-US" dirty="0"/>
              <a:t>Identifying Trade Patterns</a:t>
            </a:r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PART TWO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47484"/>
            <a:ext cx="10800000" cy="720000"/>
          </a:xfrm>
        </p:spPr>
        <p:txBody>
          <a:bodyPr/>
          <a:lstStyle/>
          <a:p>
            <a:r>
              <a:rPr lang="en-US" altLang="zh-CN" spc="300" dirty="0">
                <a:solidFill>
                  <a:schemeClr val="tx2"/>
                </a:solidFill>
                <a:latin typeface="+mj-ea"/>
                <a:sym typeface="+mn-ea"/>
              </a:rPr>
              <a:t>Procedures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2320" y="767484"/>
            <a:ext cx="6405108" cy="282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Data preprocessing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Standardization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Aggregation to country level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  <a:cs typeface="+mn-lt"/>
              </a:rPr>
              <a:t>Export country (</a:t>
            </a:r>
            <a:r>
              <a:rPr lang="en-US" altLang="zh-CN" sz="1600" dirty="0" err="1">
                <a:latin typeface="+mn-ea"/>
                <a:cs typeface="+mn-lt"/>
              </a:rPr>
              <a:t>i</a:t>
            </a:r>
            <a:r>
              <a:rPr lang="en-US" altLang="zh-CN" sz="1600" dirty="0">
                <a:latin typeface="+mn-ea"/>
                <a:cs typeface="+mn-lt"/>
              </a:rPr>
              <a:t>) as cluster index (</a:t>
            </a:r>
            <a:r>
              <a:rPr lang="en-US" altLang="zh-CN" sz="1600" dirty="0" err="1">
                <a:latin typeface="+mn-ea"/>
                <a:cs typeface="+mn-lt"/>
              </a:rPr>
              <a:t>focal_country</a:t>
            </a:r>
            <a:r>
              <a:rPr lang="en-US" altLang="zh-CN" sz="1600" dirty="0">
                <a:latin typeface="+mn-ea"/>
                <a:cs typeface="+mn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K-mean clustering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PCA analysis to reduce dimensionality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cs typeface="+mn-lt"/>
              </a:rPr>
              <a:t>Previously 6 variables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9159F2-1B91-88B2-6786-1AE1A6EB1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10"/>
          <a:stretch/>
        </p:blipFill>
        <p:spPr>
          <a:xfrm>
            <a:off x="362320" y="4073948"/>
            <a:ext cx="5429529" cy="2562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F9E712-975B-BEAF-9F97-451E526AA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027" y="154937"/>
            <a:ext cx="5552106" cy="53554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356C79-E47B-41E2-7ADC-5E9D852F8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406" y="5715456"/>
            <a:ext cx="5334274" cy="10351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41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7F7E0-8B1D-C427-62D6-33BD631C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cs typeface="+mn-lt"/>
              </a:rPr>
              <a:t>K-mean clustering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C7B9FF-CA24-EAF2-13B5-B4D1304D8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974"/>
          <a:stretch/>
        </p:blipFill>
        <p:spPr>
          <a:xfrm>
            <a:off x="178264" y="1179497"/>
            <a:ext cx="7575988" cy="2876711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746191D-9E07-1CA3-E1B6-B6749388C03A}"/>
              </a:ext>
            </a:extLst>
          </p:cNvPr>
          <p:cNvSpPr/>
          <p:nvPr/>
        </p:nvSpPr>
        <p:spPr>
          <a:xfrm>
            <a:off x="1985058" y="2631065"/>
            <a:ext cx="5654233" cy="341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410743-C0B7-2AE0-FE4B-A1C36090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712" y="2901289"/>
            <a:ext cx="4970541" cy="38876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7A6B2B-8D3E-B630-6FF6-B02804CD1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3" y="4904830"/>
            <a:ext cx="8096666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5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B2FAD-8E0D-4BD1-4276-09D922E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0" y="226891"/>
            <a:ext cx="10800000" cy="720000"/>
          </a:xfrm>
        </p:spPr>
        <p:txBody>
          <a:bodyPr/>
          <a:lstStyle/>
          <a:p>
            <a:r>
              <a:rPr lang="en-US" altLang="zh-CN" dirty="0"/>
              <a:t>PCA analysis - exploration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F051A9-F105-BDC3-748C-804E9889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7" y="1080000"/>
            <a:ext cx="7936291" cy="56218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E18D55-3015-D929-97D6-C06D8384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513" y="4554552"/>
            <a:ext cx="3435527" cy="20765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71F64A-AD32-4047-497B-7FE008276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814" y="1498791"/>
            <a:ext cx="2265220" cy="290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3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8D0D6-9BED-5F04-1345-5D55C781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 analysis – decided components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F323FB-D0D3-B575-6D4E-A0B67A51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83" y="1398335"/>
            <a:ext cx="10285222" cy="47362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6A0CCF-D0B1-19D1-427B-ED16D7F0B2E7}"/>
              </a:ext>
            </a:extLst>
          </p:cNvPr>
          <p:cNvSpPr/>
          <p:nvPr/>
        </p:nvSpPr>
        <p:spPr>
          <a:xfrm>
            <a:off x="3541853" y="1909823"/>
            <a:ext cx="653970" cy="5382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F76A0F-8CC9-E4E3-1CE7-80B2F24C4C24}"/>
              </a:ext>
            </a:extLst>
          </p:cNvPr>
          <p:cNvSpPr/>
          <p:nvPr/>
        </p:nvSpPr>
        <p:spPr>
          <a:xfrm>
            <a:off x="3541853" y="3009418"/>
            <a:ext cx="653970" cy="219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9FB897-3139-9DF2-05F6-95DF0D0D9812}"/>
              </a:ext>
            </a:extLst>
          </p:cNvPr>
          <p:cNvSpPr/>
          <p:nvPr/>
        </p:nvSpPr>
        <p:spPr>
          <a:xfrm>
            <a:off x="4238263" y="2448046"/>
            <a:ext cx="653970" cy="219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EDC70F-2484-AB38-80EF-2591B0A3E775}"/>
              </a:ext>
            </a:extLst>
          </p:cNvPr>
          <p:cNvSpPr/>
          <p:nvPr/>
        </p:nvSpPr>
        <p:spPr>
          <a:xfrm>
            <a:off x="4238263" y="3277565"/>
            <a:ext cx="653970" cy="219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3BFE6D-2BFF-5FE4-3984-D899F4D63947}"/>
              </a:ext>
            </a:extLst>
          </p:cNvPr>
          <p:cNvSpPr/>
          <p:nvPr/>
        </p:nvSpPr>
        <p:spPr>
          <a:xfrm>
            <a:off x="4963610" y="2735484"/>
            <a:ext cx="653970" cy="219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1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7DE0D-49F8-0430-9F5F-E98867F4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 analysis – visualization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1FB86-312A-441C-431D-5DF7724B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41" y="1453938"/>
            <a:ext cx="6655142" cy="361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2360FF-3EE0-1E67-D5AC-59472FD8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39" y="2062522"/>
            <a:ext cx="5363788" cy="3950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19ACDE-EFBC-6BF5-B689-FCC7F8A38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068" y="1022873"/>
            <a:ext cx="5690749" cy="56907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678E4B-8204-4668-D0B3-B5EEFC455AD0}"/>
              </a:ext>
            </a:extLst>
          </p:cNvPr>
          <p:cNvSpPr txBox="1"/>
          <p:nvPr/>
        </p:nvSpPr>
        <p:spPr>
          <a:xfrm>
            <a:off x="695959" y="5943600"/>
            <a:ext cx="26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Interactive plot (.html)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79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PART THREE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Learning: Predicting Trade Flows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solidFill>
                  <a:schemeClr val="tx2"/>
                </a:solidFill>
                <a:latin typeface="+mj-ea"/>
                <a:sym typeface="+mn-ea"/>
              </a:rPr>
              <a:t>Procedures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959" y="1145142"/>
            <a:ext cx="92351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Data preprocessing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Feature engineering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Numeric variables: Standardization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Categorical variables: one-hot encode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Generate ‘</a:t>
            </a:r>
            <a:r>
              <a:rPr lang="en-US" altLang="zh-CN" dirty="0" err="1">
                <a:latin typeface="+mn-ea"/>
                <a:cs typeface="+mn-lt"/>
              </a:rPr>
              <a:t>sector’classification</a:t>
            </a:r>
            <a:endParaRPr lang="en-US" altLang="zh-CN" dirty="0">
              <a:latin typeface="+mn-ea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Split train/test 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Random forest model (no aggregation)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Hyperparameter 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 subset of the whole dataset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grid search to detect the best model parameters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Model fit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Fit evaluation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Result interpretation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1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B7776-4E9F-4255-BD82-6F15AAB5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engineering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438BC-8DBC-7E6F-FE40-F716FF5A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standardization</a:t>
            </a:r>
          </a:p>
          <a:p>
            <a:r>
              <a:rPr lang="en-US" altLang="zh-CN" dirty="0"/>
              <a:t>‘sector’ creation</a:t>
            </a:r>
          </a:p>
          <a:p>
            <a:r>
              <a:rPr lang="en-US" altLang="zh-CN" dirty="0"/>
              <a:t>variables </a:t>
            </a:r>
            <a:r>
              <a:rPr lang="en-US" altLang="zh-CN" dirty="0" err="1"/>
              <a:t>as.factors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numeric changes are meaningless</a:t>
            </a:r>
          </a:p>
          <a:p>
            <a:pPr lvl="1"/>
            <a:r>
              <a:rPr lang="en-US" altLang="zh-CN" dirty="0"/>
              <a:t>result in 500+ columns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E916370-CA13-15CC-AC47-279FB46C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31" y="1161826"/>
            <a:ext cx="7106015" cy="15621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629BC2-E8D2-10BB-34E0-1B233EBE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04" y="3054222"/>
            <a:ext cx="5353325" cy="25020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F6183AB-748B-1814-C216-DDEA524A0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854" y="4094071"/>
            <a:ext cx="9036514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序号"/>
          <p:cNvSpPr txBox="1"/>
          <p:nvPr>
            <p:custDataLst>
              <p:tags r:id="rId2"/>
            </p:custDataLst>
          </p:nvPr>
        </p:nvSpPr>
        <p:spPr>
          <a:xfrm>
            <a:off x="1430223" y="3245399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ea"/>
                <a:sym typeface="+mn-ea"/>
              </a:rPr>
              <a:t>01</a:t>
            </a:r>
          </a:p>
        </p:txBody>
      </p:sp>
      <p:sp>
        <p:nvSpPr>
          <p:cNvPr id="37" name="项标题"/>
          <p:cNvSpPr txBox="1"/>
          <p:nvPr>
            <p:custDataLst>
              <p:tags r:id="rId3"/>
            </p:custDataLst>
          </p:nvPr>
        </p:nvSpPr>
        <p:spPr>
          <a:xfrm>
            <a:off x="2447925" y="3336925"/>
            <a:ext cx="4364355" cy="5041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b="1" spc="300" dirty="0">
                <a:solidFill>
                  <a:schemeClr val="tx2"/>
                </a:solidFill>
                <a:latin typeface="+mj-ea"/>
                <a:ea typeface="+mj-ea"/>
              </a:rPr>
              <a:t>Descriptive </a:t>
            </a:r>
            <a:r>
              <a:rPr lang="en-US" altLang="zh-CN" sz="2600" b="1" spc="300" dirty="0">
                <a:solidFill>
                  <a:schemeClr val="tx2"/>
                </a:solidFill>
                <a:latin typeface="+mj-ea"/>
                <a:ea typeface="+mj-ea"/>
              </a:rPr>
              <a:t>A</a:t>
            </a:r>
            <a:r>
              <a:rPr lang="zh-CN" altLang="en-US" sz="2600" b="1" spc="300" dirty="0">
                <a:solidFill>
                  <a:schemeClr val="tx2"/>
                </a:solidFill>
                <a:latin typeface="+mj-ea"/>
                <a:ea typeface="+mj-ea"/>
              </a:rPr>
              <a:t>nalysis</a:t>
            </a:r>
          </a:p>
        </p:txBody>
      </p:sp>
      <p:sp>
        <p:nvSpPr>
          <p:cNvPr id="39" name="序号"/>
          <p:cNvSpPr txBox="1"/>
          <p:nvPr>
            <p:custDataLst>
              <p:tags r:id="rId4"/>
            </p:custDataLst>
          </p:nvPr>
        </p:nvSpPr>
        <p:spPr>
          <a:xfrm>
            <a:off x="1430223" y="4368968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ea"/>
                <a:sym typeface="+mn-ea"/>
              </a:rPr>
              <a:t>03</a:t>
            </a:r>
          </a:p>
        </p:txBody>
      </p:sp>
      <p:sp>
        <p:nvSpPr>
          <p:cNvPr id="42" name="序号"/>
          <p:cNvSpPr txBox="1"/>
          <p:nvPr>
            <p:custDataLst>
              <p:tags r:id="rId5"/>
            </p:custDataLst>
          </p:nvPr>
        </p:nvSpPr>
        <p:spPr>
          <a:xfrm>
            <a:off x="6562661" y="3245399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ea"/>
                <a:sym typeface="+mn-ea"/>
              </a:rPr>
              <a:t>02</a:t>
            </a:r>
          </a:p>
        </p:txBody>
      </p:sp>
      <p:sp>
        <p:nvSpPr>
          <p:cNvPr id="45" name="序号"/>
          <p:cNvSpPr txBox="1"/>
          <p:nvPr>
            <p:custDataLst>
              <p:tags r:id="rId6"/>
            </p:custDataLst>
          </p:nvPr>
        </p:nvSpPr>
        <p:spPr>
          <a:xfrm>
            <a:off x="6562661" y="4368968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ea"/>
                <a:sym typeface="+mn-ea"/>
              </a:rPr>
              <a:t>04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98385" y="3350260"/>
            <a:ext cx="61461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 b="1" spc="300" dirty="0">
                <a:solidFill>
                  <a:schemeClr val="tx2"/>
                </a:solidFill>
                <a:latin typeface="+mj-ea"/>
                <a:ea typeface="+mj-ea"/>
              </a:rPr>
              <a:t>Unsupervised Learning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98385" y="4467225"/>
            <a:ext cx="61461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b="1" spc="300" dirty="0">
                <a:solidFill>
                  <a:schemeClr val="tx2"/>
                </a:solidFill>
                <a:latin typeface="+mj-ea"/>
                <a:ea typeface="+mj-ea"/>
              </a:rPr>
              <a:t>Bonus Questions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1DF331-5207-D835-A4F7-0688FF66C60D}"/>
              </a:ext>
            </a:extLst>
          </p:cNvPr>
          <p:cNvSpPr txBox="1"/>
          <p:nvPr/>
        </p:nvSpPr>
        <p:spPr>
          <a:xfrm>
            <a:off x="2330840" y="4467023"/>
            <a:ext cx="61461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b="1" spc="300" dirty="0">
                <a:solidFill>
                  <a:schemeClr val="tx2"/>
                </a:solidFill>
                <a:latin typeface="+mj-ea"/>
                <a:ea typeface="+mj-ea"/>
              </a:rPr>
              <a:t>Machine Learning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1BECB-5250-6C13-8D0E-0DA8FF7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cs typeface="+mn-lt"/>
              </a:rPr>
              <a:t>Hyperparameter tuning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DEA662-8BAF-F12E-6117-9D77B1422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462" y="2153683"/>
            <a:ext cx="6724996" cy="278779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55A8C2-7433-8AE1-74FA-6DDBD759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81" y="1193459"/>
            <a:ext cx="9150820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5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7A43E-8E8C-2A7E-6470-2DFD9051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Results &amp; Evaluation Metrics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C8D32A-66F6-F8A5-55A5-2FBCB28D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46" y="1394734"/>
            <a:ext cx="7834094" cy="44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2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D197-0CE2-4856-4A4E-38EA7914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276CB-1F6C-16D6-B740-E2D2752C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Key Features </a:t>
            </a:r>
            <a:r>
              <a:rPr lang="en-US" altLang="zh-CN"/>
              <a:t>for trade quantality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Product value: Primary predictor, affirming economic value's influence on trade quantities</a:t>
            </a:r>
          </a:p>
          <a:p>
            <a:pPr lvl="1"/>
            <a:r>
              <a:rPr lang="en-US" altLang="zh-CN" dirty="0"/>
              <a:t>Energy &amp; Minerals Sectors: Sector_27 &amp; sector_26 underline the importance of natural resources</a:t>
            </a:r>
          </a:p>
          <a:p>
            <a:pPr lvl="1"/>
            <a:r>
              <a:rPr lang="en-US" altLang="zh-CN" dirty="0"/>
              <a:t>Geopolitical Factors: Significant roles of countries like India, Australia, Japan, the USA, and China illustrate geopolitical and economic influences</a:t>
            </a:r>
          </a:p>
          <a:p>
            <a:pPr lvl="1"/>
            <a:r>
              <a:rPr lang="en-US" altLang="zh-CN" dirty="0"/>
              <a:t>Temporal Insights: Inclusion of t_2018 signals impact of time-related changes (e.g., trade policies)</a:t>
            </a:r>
          </a:p>
          <a:p>
            <a:endParaRPr lang="en-US" altLang="zh-CN" dirty="0"/>
          </a:p>
          <a:p>
            <a:r>
              <a:rPr lang="en-US" altLang="zh-CN" dirty="0"/>
              <a:t>Limitations</a:t>
            </a:r>
          </a:p>
          <a:p>
            <a:pPr lvl="1"/>
            <a:r>
              <a:rPr lang="en-US" altLang="zh-CN" dirty="0"/>
              <a:t>Limited R^2 score indicates scope for enhancing model’s comprehensiveness</a:t>
            </a:r>
          </a:p>
          <a:p>
            <a:pPr lvl="1"/>
            <a:r>
              <a:rPr lang="en-US" altLang="zh-CN" dirty="0"/>
              <a:t>Sector and country specificity may limit generalizability to underrepresented categories</a:t>
            </a:r>
          </a:p>
          <a:p>
            <a:pPr lvl="1"/>
            <a:r>
              <a:rPr lang="en-US" altLang="zh-CN" dirty="0"/>
              <a:t>Dynamic trade complexities pose challenges to prediction accuracy</a:t>
            </a:r>
          </a:p>
          <a:p>
            <a:pPr lvl="1"/>
            <a:r>
              <a:rPr lang="en-US" altLang="zh-CN" dirty="0"/>
              <a:t>Potential overreliance on </a:t>
            </a:r>
            <a:r>
              <a:rPr lang="en-US" altLang="zh-CN" dirty="0" err="1"/>
              <a:t>v_standardized</a:t>
            </a:r>
            <a:r>
              <a:rPr lang="en-US" altLang="zh-CN" dirty="0"/>
              <a:t> could oversimplify complex trade 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84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Bonus Questions</a:t>
            </a:r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PART FOUR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300" dirty="0">
                <a:solidFill>
                  <a:schemeClr val="tx2"/>
                </a:solidFill>
                <a:latin typeface="+mj-ea"/>
                <a:sym typeface="+mn-ea"/>
              </a:rPr>
              <a:t>Bonus Questions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60" y="1080135"/>
            <a:ext cx="112356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Economically, the impact of distance on exporting commodities is related to transportation costs and the nature of the goods being traded.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Transportation Costs: The farther a commodity needs to travel to reach its market, the higher the transportation costs. The heavier a commodity is, the higher the cost.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Nature of Goods: Different commodities have different sensitivities to distance. Perishable items like fruits and vegetables suffer more from long distances due to spoilage risks. On the other hand, high-value goods like electronics might be less affected by distance because transportation costs form a smaller part of their overall value.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Data Needed: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Export Data: Detailed information on what each country exports and to where.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Distance Data: Distances between exporting countries and major trading partners.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Transportation Costs Data: Information on shipping costs, including rates and modes of transport.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Analysis: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Compare Distances: Calculate average distances for each commodity sector to different export markets.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Cost Analysis: Analyze how transportation costs vary across sectors and how they relate to distance. (Regression analysis)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Case Studies: Look at specific examples within sectors to understand how distance impacts trade.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300" dirty="0">
                <a:solidFill>
                  <a:schemeClr val="tx2"/>
                </a:solidFill>
                <a:sym typeface="+mn-ea"/>
              </a:rPr>
              <a:t>Descriptive analysis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PART ONE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solidFill>
                  <a:schemeClr val="tx2"/>
                </a:solidFill>
                <a:latin typeface="+mj-ea"/>
                <a:sym typeface="+mn-ea"/>
              </a:rPr>
              <a:t>Descriptive analysis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260475"/>
            <a:ext cx="4415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Use dask to read 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Calculate the number of unique trading partners for each country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Map codes to country names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42675"/>
          <a:stretch>
            <a:fillRect/>
          </a:stretch>
        </p:blipFill>
        <p:spPr>
          <a:xfrm>
            <a:off x="5447665" y="1080135"/>
            <a:ext cx="6244590" cy="2109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00" y="3429000"/>
            <a:ext cx="6244590" cy="179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495" y="2802255"/>
            <a:ext cx="2958465" cy="3912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solidFill>
                  <a:schemeClr val="tx2"/>
                </a:solidFill>
                <a:latin typeface="+mj-ea"/>
                <a:sym typeface="+mn-ea"/>
              </a:rPr>
              <a:t>Descriptive analysis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260475"/>
            <a:ext cx="44151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Find the five highest value sectors in terms of 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Merge trade data with descriptions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Use group by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The top 5 sectors in the rankings are petroleum, pharmaceuticals, metals, communications, and automobiles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4067810"/>
            <a:ext cx="7644130" cy="1155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" y="5463540"/>
            <a:ext cx="7644130" cy="243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340" y="625475"/>
            <a:ext cx="5877560" cy="33064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solidFill>
                  <a:schemeClr val="tx2"/>
                </a:solidFill>
                <a:latin typeface="+mj-ea"/>
                <a:sym typeface="+mn-ea"/>
              </a:rPr>
              <a:t>Descriptive analysis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260475"/>
            <a:ext cx="44151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Find the five highest value sectors in terms of 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Merge trade data with descriptions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Use group by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The top 5 sectors in the rankings are petroleum, pharmaceuticals, metals, communications, and automobiles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4067810"/>
            <a:ext cx="7644130" cy="1155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" y="5463540"/>
            <a:ext cx="7644130" cy="243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340" y="625475"/>
            <a:ext cx="5877560" cy="33064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solidFill>
                  <a:schemeClr val="tx2"/>
                </a:solidFill>
                <a:latin typeface="+mj-ea"/>
                <a:sym typeface="+mn-ea"/>
              </a:rPr>
              <a:t>Descriptive analysis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260475"/>
            <a:ext cx="44151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Add new column to classify data as USA, EU, China, or Vietnam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Use group by to find 10 exports by value for USA, EU, China, and Vietnam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1318260"/>
            <a:ext cx="6991350" cy="3919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5410200"/>
            <a:ext cx="6965315" cy="499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40" y="2736850"/>
            <a:ext cx="3726815" cy="19424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40" y="4840605"/>
            <a:ext cx="3726815" cy="1990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solidFill>
                  <a:schemeClr val="tx2"/>
                </a:solidFill>
                <a:latin typeface="+mj-ea"/>
                <a:sym typeface="+mn-ea"/>
              </a:rPr>
              <a:t>Descriptive analysis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260475"/>
            <a:ext cx="4415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Find top 10 goods with the highest trade volume for both exports and imports in terms of value and quantity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0" y="1169670"/>
            <a:ext cx="5218430" cy="1754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50" y="3013710"/>
            <a:ext cx="5501640" cy="37160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solidFill>
                  <a:schemeClr val="tx2"/>
                </a:solidFill>
                <a:latin typeface="+mj-ea"/>
                <a:sym typeface="+mn-ea"/>
              </a:rPr>
              <a:t>Descriptive analysis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260475"/>
            <a:ext cx="44151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Use geopandas to read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Use harvesion function to calculate distance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305" y="1260475"/>
            <a:ext cx="5533390" cy="1439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115" y="2880360"/>
            <a:ext cx="6206490" cy="3670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GVmNjJmNTY3M2YwM2YzNzQ5MmZmYTljNDUzN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35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35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54"/>
  <p:tag name="KSO_WM_SLIDE_TYPE" val="sectionTitle"/>
  <p:tag name="KSO_WM_SLIDE_SUBTYPE" val="pureTxt"/>
  <p:tag name="KSO_WM_SLIDE_LAYOUT" val="a_e"/>
  <p:tag name="KSO_WM_SLIDE_LAYOUT_CNT" val="1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54_7*e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ON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35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35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54"/>
  <p:tag name="KSO_WM_SLIDE_TYPE" val="sectionTitle"/>
  <p:tag name="KSO_WM_SLIDE_SUBTYPE" val="pureTxt"/>
  <p:tag name="KSO_WM_SLIDE_LAYOUT" val="a_e"/>
  <p:tag name="KSO_WM_SLIDE_LAYOUT_CNT" val="1_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7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54_7*e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ON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3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9"/>
  <p:tag name="KSO_WM_TEMPLATE_CATEGORY" val="custom"/>
  <p:tag name="KSO_WM_TEMPLATE_INDEX" val="2023335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35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35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354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354_1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PRESET_TEXT" val="单击此处添加文档标题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3354_1*i*1"/>
  <p:tag name="KSO_WM_TEMPLATE_CATEGORY" val="custom"/>
  <p:tag name="KSO_WM_TEMPLATE_INDEX" val="20233354"/>
  <p:tag name="KSO_WM_UNIT_LAYERLEVEL" val="1"/>
  <p:tag name="KSO_WM_TAG_VERSION" val="3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354"/>
  <p:tag name="KSO_WM_TEMPLATE_THUMBS_INDEX" val="1、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3354_1*i*2"/>
  <p:tag name="KSO_WM_TEMPLATE_CATEGORY" val="custom"/>
  <p:tag name="KSO_WM_TEMPLATE_INDEX" val="20233354"/>
  <p:tag name="KSO_WM_UNIT_LAYERLEVEL" val="1"/>
  <p:tag name="KSO_WM_TAG_VERSION" val="3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354_6"/>
  <p:tag name="KSO_WM_TEMPLATE_SUBCATEGORY" val="29"/>
  <p:tag name="KSO_WM_TEMPLATE_MASTER_TYPE" val="0"/>
  <p:tag name="KSO_WM_TEMPLATE_COLOR_TYPE" val="0"/>
  <p:tag name="KSO_WM_SLIDE_ITEM_CNT" val="6"/>
  <p:tag name="KSO_WM_SLIDE_INDEX" val="6"/>
  <p:tag name="KSO_WM_TAG_VERSION" val="3.0"/>
  <p:tag name="KSO_WM_BEAUTIFY_FLAG" val="#wm#"/>
  <p:tag name="KSO_WM_TEMPLATE_CATEGORY" val="custom"/>
  <p:tag name="KSO_WM_TEMPLATE_INDEX" val="20233354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3354_6*l_h_i*1_1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3228346453,&quot;left&quot;:112.61598425196851,&quot;top&quot;:255.5432283464567,&quot;width&quot;:828.6468503937009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3354_6*l_h_a*1_1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3228346453,&quot;left&quot;:112.61598425196851,&quot;top&quot;:255.5432283464567,&quot;width&quot;:828.646850393700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3354_6*l_h_i*1_3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3228346453,&quot;left&quot;:112.61598425196851,&quot;top&quot;:255.5432283464567,&quot;width&quot;:828.6468503937009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3354_6*l_h_i*1_2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3228346453,&quot;left&quot;:112.61598425196851,&quot;top&quot;:255.5432283464567,&quot;width&quot;:828.6468503937009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3354_6*l_h_i*1_4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3228346453,&quot;left&quot;:112.61598425196851,&quot;top&quot;:255.5432283464567,&quot;width&quot;:828.6468503937009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35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54"/>
  <p:tag name="KSO_WM_SLIDE_TYPE" val="sectionTitle"/>
  <p:tag name="KSO_WM_SLIDE_SUBTYPE" val="pureTxt"/>
  <p:tag name="KSO_WM_SLIDE_LAYOUT" val="a_e"/>
  <p:tag name="KSO_WM_SLIDE_LAYOUT_CNT" val="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7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54_7*e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35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35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35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35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35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35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35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35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54"/>
  <p:tag name="KSO_WM_SLIDE_TYPE" val="sectionTitle"/>
  <p:tag name="KSO_WM_SLIDE_SUBTYPE" val="pureTxt"/>
  <p:tag name="KSO_WM_SLIDE_LAYOUT" val="a_e"/>
  <p:tag name="KSO_WM_SLIDE_LAYOUT_CNT" val="1_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7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54_7*e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PART ONE"/>
</p:tagLst>
</file>

<file path=ppt/theme/theme1.xml><?xml version="1.0" encoding="utf-8"?>
<a:theme xmlns:a="http://schemas.openxmlformats.org/drawingml/2006/main" name="Office 主题​​">
  <a:themeElements>
    <a:clrScheme name="自定义 126">
      <a:dk1>
        <a:srgbClr val="000000"/>
      </a:dk1>
      <a:lt1>
        <a:srgbClr val="FFFFFF"/>
      </a:lt1>
      <a:dk2>
        <a:srgbClr val="081119"/>
      </a:dk2>
      <a:lt2>
        <a:srgbClr val="FFFFFF"/>
      </a:lt2>
      <a:accent1>
        <a:srgbClr val="4F65D2"/>
      </a:accent1>
      <a:accent2>
        <a:srgbClr val="4F8BD2"/>
      </a:accent2>
      <a:accent3>
        <a:srgbClr val="735EC8"/>
      </a:accent3>
      <a:accent4>
        <a:srgbClr val="62A7BC"/>
      </a:accent4>
      <a:accent5>
        <a:srgbClr val="7C5BB2"/>
      </a:accent5>
      <a:accent6>
        <a:srgbClr val="6A7EC4"/>
      </a:accent6>
      <a:hlink>
        <a:srgbClr val="658BD5"/>
      </a:hlink>
      <a:folHlink>
        <a:srgbClr val="A16AA5"/>
      </a:folHlink>
    </a:clrScheme>
    <a:fontScheme name="自定义 68">
      <a:majorFont>
        <a:latin typeface="MiSans Bold"/>
        <a:ea typeface="微软雅黑"/>
        <a:cs typeface=""/>
      </a:majorFont>
      <a:minorFont>
        <a:latin typeface="MiSans 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750</Words>
  <Application>Microsoft Office PowerPoint</Application>
  <PresentationFormat>宽屏</PresentationFormat>
  <Paragraphs>106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MiSans Bold</vt:lpstr>
      <vt:lpstr>Arial</vt:lpstr>
      <vt:lpstr>Office 主题​​</vt:lpstr>
      <vt:lpstr>Data Analysis of Trade Data</vt:lpstr>
      <vt:lpstr>PowerPoint 演示文稿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Unsupervised Learning: Identifying Trade Patterns</vt:lpstr>
      <vt:lpstr>Procedures</vt:lpstr>
      <vt:lpstr>K-mean clustering</vt:lpstr>
      <vt:lpstr>PCA analysis - exploration</vt:lpstr>
      <vt:lpstr>PCA analysis – decided components</vt:lpstr>
      <vt:lpstr>PCA analysis – visualization</vt:lpstr>
      <vt:lpstr>Machine Learning: Predicting Trade Flows</vt:lpstr>
      <vt:lpstr>Procedures</vt:lpstr>
      <vt:lpstr>Feature engineering</vt:lpstr>
      <vt:lpstr>Hyperparameter tuning</vt:lpstr>
      <vt:lpstr>Model Results &amp; Evaluation Metrics</vt:lpstr>
      <vt:lpstr>Interpretation</vt:lpstr>
      <vt:lpstr>Bonus Questions</vt:lpstr>
      <vt:lpstr>Bonus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jiah li</dc:creator>
  <cp:lastModifiedBy>Jiahuan LI</cp:lastModifiedBy>
  <cp:revision>198</cp:revision>
  <dcterms:created xsi:type="dcterms:W3CDTF">2019-06-19T02:08:00Z</dcterms:created>
  <dcterms:modified xsi:type="dcterms:W3CDTF">2024-05-07T11:42:17Z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0BEE144BAF994A79B86B9D502A565FAA_11</vt:lpwstr>
  </property>
</Properties>
</file>