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howGuides="1">
      <p:cViewPr>
        <p:scale>
          <a:sx n="25" d="100"/>
          <a:sy n="25" d="100"/>
        </p:scale>
        <p:origin x="2093" y="13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08BC9-7255-49DB-8202-C6DEEB18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248A93-D5F9-4EA9-A697-D5660ECD4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2125D-6111-4EA3-9E2C-BF7A35BC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08A9BB-E173-42E2-B7F6-052E1ACC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41296D-47B4-46A9-B34D-B770BF1F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7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DFC7-A926-4C36-83F7-9D0BEB95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18CF78-01A9-4A80-BA95-75C8F2C01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0D4BC-679C-419A-87CB-E1719075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5B79C-8C78-4737-BD7F-5D174E5D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5C54F-FD57-4A92-BE6A-A4C5C427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0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901BD3-5B51-4138-B5C0-86A04AED3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E396B-21D9-4304-AAD2-458C02929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DC45F-F987-4540-BE48-46035ECE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5C822-AE88-4DCF-8857-3BDF6488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880E1-5809-4662-8838-317175DC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8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32C6-B611-4E79-8C83-3C35D9FD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670A-85A0-4DA2-B901-59C9F1571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CF6A8-509F-437C-8C41-461F9B9D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4717B-4EED-405A-9CA1-D7D4C50C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D9D55-9393-47BE-B151-A8FBA015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1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19AD8-4FF0-4ADE-B0EE-AA3D9941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2ECEE-E3C3-4440-AA90-F81CBC560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EB432C-2939-43D1-B073-72721243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B1CB52-6695-4B09-B151-33C0BF41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3DFFC3-2918-45C3-88EE-97DBFBA3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4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3119A-0830-4D70-9E12-1855BB67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5582E-9566-405F-8845-7C94C665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E568-63B6-4FCF-9ABB-D5FE4FE9F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0035B-1CDC-40AC-9B2A-3BA1FBF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CF297-79DA-496D-9545-26F95E6C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CC801B-0806-4A08-9BE5-5D0ADB54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3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677F3-59FA-4793-9CF1-127E528E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F8CBE-A8ED-4932-87B0-41C380FEB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1A2914-4834-4406-A0AC-61AD1272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A0D320-E200-4825-8928-BD2833B89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F079E0-4D5C-4F13-B867-5B9B91C0C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108B4B-7E75-469A-8DD3-052A97A4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7B8B713-520A-4960-93E0-11F80D563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410600-12AF-49DF-A8AC-5C4EAEC9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890A9-48BE-4EF6-9B26-1E90496E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2689DE-92F6-458B-AD27-4B1E6362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19B02E-8165-482B-8C26-B8C2D9BA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FAD48A-DE2B-4063-9EB8-DBF543FC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6572BA-D985-452F-B6D0-E3C88534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D72CC0-A6A0-4D8C-90E2-B09F5771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57E3E-1F7E-4816-B2C9-12F3ADB5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62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E4E44-CCD1-489D-A171-C0950DE9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834795-6638-4FFC-8A1B-2FA20727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FE094-C12A-45DE-8A86-E80760617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7AF3B-4BE0-47BB-9AFF-DBA3B2F1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F9E95-4074-4267-8C47-FC3BD4B02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51230-BCFC-405C-8233-FB553F18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5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9117-0C36-41E9-99F7-BB42F3AC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A38452-2734-40CB-AB4E-8A70299AA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C2C8D-937A-486D-98E7-23531C35B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617F4-F8AB-4ED5-803C-622ABC5B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73A1C2-E70D-4C16-B06A-CB2BA1DB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A8465D-C16F-4C47-8408-640B8215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12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2A304D-D47C-4002-9194-F5C420AD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1BCFE-C1CC-4331-BEA9-0A0FA15D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F58F2-28E0-4119-9DEF-7D05A0CA0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ABB85-9DF6-42BD-B3BC-01C7893AADC4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A8D57-684D-4B1E-9330-A7172475F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8D8FB8-66A4-4891-B787-F742C5716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CF864-0A3F-4D7C-AA6D-30A9A66DE1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6BD3386-6151-475A-84B4-C3EF64D6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0C8ACBF-E640-404B-98F0-832D0685E8DC}"/>
              </a:ext>
            </a:extLst>
          </p:cNvPr>
          <p:cNvSpPr/>
          <p:nvPr/>
        </p:nvSpPr>
        <p:spPr>
          <a:xfrm>
            <a:off x="839416" y="476672"/>
            <a:ext cx="9505056" cy="36004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E89F46-74FA-417B-9855-671463F46DD8}"/>
              </a:ext>
            </a:extLst>
          </p:cNvPr>
          <p:cNvSpPr/>
          <p:nvPr/>
        </p:nvSpPr>
        <p:spPr>
          <a:xfrm>
            <a:off x="11061290" y="878652"/>
            <a:ext cx="1134996" cy="360040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EC7474-3CC4-44FF-B5B3-04B3E2A6CF19}"/>
              </a:ext>
            </a:extLst>
          </p:cNvPr>
          <p:cNvSpPr/>
          <p:nvPr/>
        </p:nvSpPr>
        <p:spPr>
          <a:xfrm>
            <a:off x="119336" y="1321104"/>
            <a:ext cx="2250238" cy="399542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F4D970-E452-4E50-A36F-E70EB6FAAC81}"/>
              </a:ext>
            </a:extLst>
          </p:cNvPr>
          <p:cNvSpPr txBox="1"/>
          <p:nvPr/>
        </p:nvSpPr>
        <p:spPr>
          <a:xfrm>
            <a:off x="8521140" y="7301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00B05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A2D4D-E7AF-45CF-ABD9-DEAF11EA3203}"/>
              </a:ext>
            </a:extLst>
          </p:cNvPr>
          <p:cNvSpPr txBox="1"/>
          <p:nvPr/>
        </p:nvSpPr>
        <p:spPr>
          <a:xfrm>
            <a:off x="10487591" y="110382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00B05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7908F-1F04-4827-868B-511118A97ECF}"/>
              </a:ext>
            </a:extLst>
          </p:cNvPr>
          <p:cNvSpPr txBox="1"/>
          <p:nvPr/>
        </p:nvSpPr>
        <p:spPr>
          <a:xfrm>
            <a:off x="2252281" y="15038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00B05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③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ED6DEE2-2975-42A0-AFDB-2C717B0E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11708" y="0"/>
            <a:ext cx="12192000" cy="64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1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F288A6B-8A66-44B3-8BE0-89A3C5FE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53F4280-0CC1-4044-94A2-D72C46114C6B}"/>
              </a:ext>
            </a:extLst>
          </p:cNvPr>
          <p:cNvSpPr/>
          <p:nvPr/>
        </p:nvSpPr>
        <p:spPr>
          <a:xfrm>
            <a:off x="10711136" y="467664"/>
            <a:ext cx="654954" cy="399542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07D8F-D95B-4DE3-8436-003FB42D991D}"/>
              </a:ext>
            </a:extLst>
          </p:cNvPr>
          <p:cNvSpPr txBox="1"/>
          <p:nvPr/>
        </p:nvSpPr>
        <p:spPr>
          <a:xfrm>
            <a:off x="9992726" y="15877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00B05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④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20D2C4-35F3-4B1F-8BC0-C18941644DA6}"/>
              </a:ext>
            </a:extLst>
          </p:cNvPr>
          <p:cNvSpPr/>
          <p:nvPr/>
        </p:nvSpPr>
        <p:spPr>
          <a:xfrm>
            <a:off x="8666027" y="1686865"/>
            <a:ext cx="2483754" cy="399542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BFEC5-A71A-4678-9433-C2CB466B9B60}"/>
              </a:ext>
            </a:extLst>
          </p:cNvPr>
          <p:cNvSpPr txBox="1"/>
          <p:nvPr/>
        </p:nvSpPr>
        <p:spPr>
          <a:xfrm>
            <a:off x="8019696" y="170796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00B05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⑤</a:t>
            </a: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535D401-F993-43AB-8487-D71119949D19}"/>
              </a:ext>
            </a:extLst>
          </p:cNvPr>
          <p:cNvSpPr/>
          <p:nvPr/>
        </p:nvSpPr>
        <p:spPr>
          <a:xfrm rot="10800000">
            <a:off x="10406076" y="1468987"/>
            <a:ext cx="193098" cy="166464"/>
          </a:xfrm>
          <a:prstGeom prst="triangle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E2F95-2C55-4B45-B201-BE9BBEE208CA}"/>
              </a:ext>
            </a:extLst>
          </p:cNvPr>
          <p:cNvSpPr txBox="1"/>
          <p:nvPr/>
        </p:nvSpPr>
        <p:spPr>
          <a:xfrm>
            <a:off x="9496858" y="1064637"/>
            <a:ext cx="1963999" cy="369332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50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항상 보이기 고정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EB45B57-1654-4656-8EDA-EB348793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70096" y="79248"/>
            <a:ext cx="12192000" cy="66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8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ABE459F-92EE-4628-B042-3EEF63E4F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0"/>
            <a:ext cx="12192000" cy="65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D7D34B-2E03-4581-B516-FFCA30B0B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057" y="0"/>
            <a:ext cx="7559885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1F0DE34-9D2C-401E-8701-5C83D6D4788B}"/>
              </a:ext>
            </a:extLst>
          </p:cNvPr>
          <p:cNvSpPr/>
          <p:nvPr/>
        </p:nvSpPr>
        <p:spPr>
          <a:xfrm>
            <a:off x="4572888" y="5445224"/>
            <a:ext cx="3179296" cy="399542"/>
          </a:xfrm>
          <a:prstGeom prst="rect">
            <a:avLst/>
          </a:prstGeom>
          <a:noFill/>
          <a:ln w="19050">
            <a:solidFill>
              <a:srgbClr val="00B050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66684E-EC70-430A-B211-4C00EBC7C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590928" y="0"/>
            <a:ext cx="75590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8</Words>
  <Application>Microsoft Office PowerPoint</Application>
  <PresentationFormat>와이드스크린</PresentationFormat>
  <Paragraphs>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정규봉</dc:creator>
  <cp:lastModifiedBy>정규봉</cp:lastModifiedBy>
  <cp:revision>3</cp:revision>
  <dcterms:created xsi:type="dcterms:W3CDTF">2025-04-29T01:33:48Z</dcterms:created>
  <dcterms:modified xsi:type="dcterms:W3CDTF">2025-04-29T06:09:01Z</dcterms:modified>
</cp:coreProperties>
</file>