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0275213" cy="21383625"/>
  <p:notesSz cx="6858000" cy="9144000"/>
  <p:defaultTextStyle>
    <a:defPPr>
      <a:defRPr lang="en-US"/>
    </a:defPPr>
    <a:lvl1pPr marL="0" algn="l" defTabSz="2401621" rtl="0" eaLnBrk="1" latinLnBrk="0" hangingPunct="1">
      <a:defRPr sz="4728" kern="1200">
        <a:solidFill>
          <a:schemeClr val="tx1"/>
        </a:solidFill>
        <a:latin typeface="+mn-lt"/>
        <a:ea typeface="+mn-ea"/>
        <a:cs typeface="+mn-cs"/>
      </a:defRPr>
    </a:lvl1pPr>
    <a:lvl2pPr marL="1200810" algn="l" defTabSz="2401621" rtl="0" eaLnBrk="1" latinLnBrk="0" hangingPunct="1">
      <a:defRPr sz="4728" kern="1200">
        <a:solidFill>
          <a:schemeClr val="tx1"/>
        </a:solidFill>
        <a:latin typeface="+mn-lt"/>
        <a:ea typeface="+mn-ea"/>
        <a:cs typeface="+mn-cs"/>
      </a:defRPr>
    </a:lvl2pPr>
    <a:lvl3pPr marL="2401621" algn="l" defTabSz="2401621" rtl="0" eaLnBrk="1" latinLnBrk="0" hangingPunct="1">
      <a:defRPr sz="4728" kern="1200">
        <a:solidFill>
          <a:schemeClr val="tx1"/>
        </a:solidFill>
        <a:latin typeface="+mn-lt"/>
        <a:ea typeface="+mn-ea"/>
        <a:cs typeface="+mn-cs"/>
      </a:defRPr>
    </a:lvl3pPr>
    <a:lvl4pPr marL="3602432" algn="l" defTabSz="2401621" rtl="0" eaLnBrk="1" latinLnBrk="0" hangingPunct="1">
      <a:defRPr sz="4728" kern="1200">
        <a:solidFill>
          <a:schemeClr val="tx1"/>
        </a:solidFill>
        <a:latin typeface="+mn-lt"/>
        <a:ea typeface="+mn-ea"/>
        <a:cs typeface="+mn-cs"/>
      </a:defRPr>
    </a:lvl4pPr>
    <a:lvl5pPr marL="4803243" algn="l" defTabSz="2401621" rtl="0" eaLnBrk="1" latinLnBrk="0" hangingPunct="1">
      <a:defRPr sz="4728" kern="1200">
        <a:solidFill>
          <a:schemeClr val="tx1"/>
        </a:solidFill>
        <a:latin typeface="+mn-lt"/>
        <a:ea typeface="+mn-ea"/>
        <a:cs typeface="+mn-cs"/>
      </a:defRPr>
    </a:lvl5pPr>
    <a:lvl6pPr marL="6004053" algn="l" defTabSz="2401621" rtl="0" eaLnBrk="1" latinLnBrk="0" hangingPunct="1">
      <a:defRPr sz="4728" kern="1200">
        <a:solidFill>
          <a:schemeClr val="tx1"/>
        </a:solidFill>
        <a:latin typeface="+mn-lt"/>
        <a:ea typeface="+mn-ea"/>
        <a:cs typeface="+mn-cs"/>
      </a:defRPr>
    </a:lvl6pPr>
    <a:lvl7pPr marL="7204863" algn="l" defTabSz="2401621" rtl="0" eaLnBrk="1" latinLnBrk="0" hangingPunct="1">
      <a:defRPr sz="4728" kern="1200">
        <a:solidFill>
          <a:schemeClr val="tx1"/>
        </a:solidFill>
        <a:latin typeface="+mn-lt"/>
        <a:ea typeface="+mn-ea"/>
        <a:cs typeface="+mn-cs"/>
      </a:defRPr>
    </a:lvl7pPr>
    <a:lvl8pPr marL="8405674" algn="l" defTabSz="2401621" rtl="0" eaLnBrk="1" latinLnBrk="0" hangingPunct="1">
      <a:defRPr sz="4728" kern="1200">
        <a:solidFill>
          <a:schemeClr val="tx1"/>
        </a:solidFill>
        <a:latin typeface="+mn-lt"/>
        <a:ea typeface="+mn-ea"/>
        <a:cs typeface="+mn-cs"/>
      </a:defRPr>
    </a:lvl8pPr>
    <a:lvl9pPr marL="9606484" algn="l" defTabSz="2401621" rtl="0" eaLnBrk="1" latinLnBrk="0" hangingPunct="1">
      <a:defRPr sz="47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2" autoAdjust="0"/>
    <p:restoredTop sz="94660"/>
  </p:normalViewPr>
  <p:slideViewPr>
    <p:cSldViewPr snapToGrid="0">
      <p:cViewPr varScale="1">
        <p:scale>
          <a:sx n="41" d="100"/>
          <a:sy n="41" d="100"/>
        </p:scale>
        <p:origin x="120" y="-120"/>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1/22/2018</a:t>
            </a:fld>
            <a:endParaRPr 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595640" rtl="0" eaLnBrk="1" latinLnBrk="0" hangingPunct="1">
      <a:defRPr sz="782" kern="1200">
        <a:solidFill>
          <a:schemeClr val="tx1"/>
        </a:solidFill>
        <a:latin typeface="+mn-lt"/>
        <a:ea typeface="+mn-ea"/>
        <a:cs typeface="+mn-cs"/>
      </a:defRPr>
    </a:lvl1pPr>
    <a:lvl2pPr marL="297820" algn="l" defTabSz="595640" rtl="0" eaLnBrk="1" latinLnBrk="0" hangingPunct="1">
      <a:defRPr sz="782" kern="1200">
        <a:solidFill>
          <a:schemeClr val="tx1"/>
        </a:solidFill>
        <a:latin typeface="+mn-lt"/>
        <a:ea typeface="+mn-ea"/>
        <a:cs typeface="+mn-cs"/>
      </a:defRPr>
    </a:lvl2pPr>
    <a:lvl3pPr marL="595640" algn="l" defTabSz="595640" rtl="0" eaLnBrk="1" latinLnBrk="0" hangingPunct="1">
      <a:defRPr sz="782" kern="1200">
        <a:solidFill>
          <a:schemeClr val="tx1"/>
        </a:solidFill>
        <a:latin typeface="+mn-lt"/>
        <a:ea typeface="+mn-ea"/>
        <a:cs typeface="+mn-cs"/>
      </a:defRPr>
    </a:lvl3pPr>
    <a:lvl4pPr marL="893460" algn="l" defTabSz="595640" rtl="0" eaLnBrk="1" latinLnBrk="0" hangingPunct="1">
      <a:defRPr sz="782" kern="1200">
        <a:solidFill>
          <a:schemeClr val="tx1"/>
        </a:solidFill>
        <a:latin typeface="+mn-lt"/>
        <a:ea typeface="+mn-ea"/>
        <a:cs typeface="+mn-cs"/>
      </a:defRPr>
    </a:lvl4pPr>
    <a:lvl5pPr marL="1191280" algn="l" defTabSz="595640" rtl="0" eaLnBrk="1" latinLnBrk="0" hangingPunct="1">
      <a:defRPr sz="782" kern="1200">
        <a:solidFill>
          <a:schemeClr val="tx1"/>
        </a:solidFill>
        <a:latin typeface="+mn-lt"/>
        <a:ea typeface="+mn-ea"/>
        <a:cs typeface="+mn-cs"/>
      </a:defRPr>
    </a:lvl5pPr>
    <a:lvl6pPr marL="1489100" algn="l" defTabSz="595640" rtl="0" eaLnBrk="1" latinLnBrk="0" hangingPunct="1">
      <a:defRPr sz="782" kern="1200">
        <a:solidFill>
          <a:schemeClr val="tx1"/>
        </a:solidFill>
        <a:latin typeface="+mn-lt"/>
        <a:ea typeface="+mn-ea"/>
        <a:cs typeface="+mn-cs"/>
      </a:defRPr>
    </a:lvl6pPr>
    <a:lvl7pPr marL="1786920" algn="l" defTabSz="595640" rtl="0" eaLnBrk="1" latinLnBrk="0" hangingPunct="1">
      <a:defRPr sz="782" kern="1200">
        <a:solidFill>
          <a:schemeClr val="tx1"/>
        </a:solidFill>
        <a:latin typeface="+mn-lt"/>
        <a:ea typeface="+mn-ea"/>
        <a:cs typeface="+mn-cs"/>
      </a:defRPr>
    </a:lvl7pPr>
    <a:lvl8pPr marL="2084741" algn="l" defTabSz="595640" rtl="0" eaLnBrk="1" latinLnBrk="0" hangingPunct="1">
      <a:defRPr sz="782" kern="1200">
        <a:solidFill>
          <a:schemeClr val="tx1"/>
        </a:solidFill>
        <a:latin typeface="+mn-lt"/>
        <a:ea typeface="+mn-ea"/>
        <a:cs typeface="+mn-cs"/>
      </a:defRPr>
    </a:lvl8pPr>
    <a:lvl9pPr marL="2382561" algn="l" defTabSz="595640" rtl="0" eaLnBrk="1" latinLnBrk="0" hangingPunct="1">
      <a:defRPr sz="78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fiche">
    <p:spTree>
      <p:nvGrpSpPr>
        <p:cNvPr id="1" name=""/>
        <p:cNvGrpSpPr/>
        <p:nvPr/>
      </p:nvGrpSpPr>
      <p:grpSpPr>
        <a:xfrm>
          <a:off x="0" y="0"/>
          <a:ext cx="0" cy="0"/>
          <a:chOff x="0" y="0"/>
          <a:chExt cx="0" cy="0"/>
        </a:xfrm>
      </p:grpSpPr>
      <p:sp>
        <p:nvSpPr>
          <p:cNvPr id="2" name="Title 1"/>
          <p:cNvSpPr>
            <a:spLocks noGrp="1"/>
          </p:cNvSpPr>
          <p:nvPr>
            <p:ph type="title"/>
          </p:nvPr>
        </p:nvSpPr>
        <p:spPr>
          <a:xfrm>
            <a:off x="4415136" y="643491"/>
            <a:ext cx="21444943" cy="1633433"/>
          </a:xfrm>
        </p:spPr>
        <p:txBody>
          <a:bodyPr/>
          <a:lstStyle/>
          <a:p>
            <a:r>
              <a:rPr lang="en-US"/>
              <a:t>Click to edit Master title style</a:t>
            </a:r>
          </a:p>
        </p:txBody>
      </p:sp>
      <p:sp>
        <p:nvSpPr>
          <p:cNvPr id="31" name="Text Placeholder 6"/>
          <p:cNvSpPr>
            <a:spLocks noGrp="1"/>
          </p:cNvSpPr>
          <p:nvPr>
            <p:ph type="body" sz="quarter" idx="36"/>
          </p:nvPr>
        </p:nvSpPr>
        <p:spPr bwMode="auto">
          <a:xfrm>
            <a:off x="4415136" y="2331139"/>
            <a:ext cx="21444943" cy="539812"/>
          </a:xfrm>
        </p:spPr>
        <p:txBody>
          <a:bodyPr>
            <a:noAutofit/>
          </a:bodyPr>
          <a:lstStyle>
            <a:lvl1pPr marL="0" indent="0">
              <a:spcBef>
                <a:spcPts val="0"/>
              </a:spcBef>
              <a:buNone/>
              <a:defRPr sz="1559">
                <a:solidFill>
                  <a:schemeClr val="bg1"/>
                </a:solidFill>
              </a:defRPr>
            </a:lvl1pPr>
            <a:lvl2pPr marL="0" indent="0">
              <a:spcBef>
                <a:spcPts val="0"/>
              </a:spcBef>
              <a:buNone/>
              <a:defRPr sz="1559">
                <a:solidFill>
                  <a:schemeClr val="bg1"/>
                </a:solidFill>
              </a:defRPr>
            </a:lvl2pPr>
            <a:lvl3pPr marL="0" indent="0">
              <a:spcBef>
                <a:spcPts val="0"/>
              </a:spcBef>
              <a:buNone/>
              <a:defRPr sz="1559">
                <a:solidFill>
                  <a:schemeClr val="bg1"/>
                </a:solidFill>
              </a:defRPr>
            </a:lvl3pPr>
            <a:lvl4pPr marL="0" indent="0">
              <a:spcBef>
                <a:spcPts val="0"/>
              </a:spcBef>
              <a:buNone/>
              <a:defRPr sz="1559">
                <a:solidFill>
                  <a:schemeClr val="bg1"/>
                </a:solidFill>
              </a:defRPr>
            </a:lvl4pPr>
            <a:lvl5pPr marL="0" indent="0">
              <a:spcBef>
                <a:spcPts val="0"/>
              </a:spcBef>
              <a:buNone/>
              <a:defRPr sz="1559">
                <a:solidFill>
                  <a:schemeClr val="bg1"/>
                </a:solidFill>
              </a:defRPr>
            </a:lvl5pPr>
            <a:lvl6pPr marL="0" indent="0">
              <a:spcBef>
                <a:spcPts val="0"/>
              </a:spcBef>
              <a:buNone/>
              <a:defRPr sz="1559">
                <a:solidFill>
                  <a:schemeClr val="bg1"/>
                </a:solidFill>
              </a:defRPr>
            </a:lvl6pPr>
            <a:lvl7pPr marL="0" indent="0">
              <a:spcBef>
                <a:spcPts val="0"/>
              </a:spcBef>
              <a:buNone/>
              <a:defRPr sz="1559">
                <a:solidFill>
                  <a:schemeClr val="bg1"/>
                </a:solidFill>
              </a:defRPr>
            </a:lvl7pPr>
            <a:lvl8pPr marL="0" indent="0">
              <a:spcBef>
                <a:spcPts val="0"/>
              </a:spcBef>
              <a:buNone/>
              <a:defRPr sz="1559">
                <a:solidFill>
                  <a:schemeClr val="bg1"/>
                </a:solidFill>
              </a:defRPr>
            </a:lvl8pPr>
            <a:lvl9pPr marL="0" indent="0">
              <a:spcBef>
                <a:spcPts val="0"/>
              </a:spcBef>
              <a:buNone/>
              <a:defRPr sz="1559">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‹N°›</a:t>
            </a:fld>
            <a:endParaRPr lang="en-US"/>
          </a:p>
        </p:txBody>
      </p:sp>
      <p:sp>
        <p:nvSpPr>
          <p:cNvPr id="7" name="Text Placeholder 6"/>
          <p:cNvSpPr>
            <a:spLocks noGrp="1"/>
          </p:cNvSpPr>
          <p:nvPr>
            <p:ph type="body" sz="quarter" idx="13" hasCustomPrompt="1"/>
          </p:nvPr>
        </p:nvSpPr>
        <p:spPr>
          <a:xfrm>
            <a:off x="788417" y="3801534"/>
            <a:ext cx="8830270" cy="791986"/>
          </a:xfrm>
          <a:prstGeom prst="round1Rect">
            <a:avLst/>
          </a:prstGeom>
          <a:solidFill>
            <a:schemeClr val="accent2"/>
          </a:solidFill>
        </p:spPr>
        <p:txBody>
          <a:bodyPr lIns="365760" anchor="ctr">
            <a:noAutofit/>
          </a:bodyPr>
          <a:lstStyle>
            <a:lvl1pPr marL="0" indent="0">
              <a:spcBef>
                <a:spcPts val="0"/>
              </a:spcBef>
              <a:buNone/>
              <a:defRPr sz="3897" cap="all" baseline="0">
                <a:solidFill>
                  <a:schemeClr val="bg1"/>
                </a:solidFill>
                <a:latin typeface="+mj-lt"/>
              </a:defRPr>
            </a:lvl1pPr>
            <a:lvl2pPr marL="0" indent="0">
              <a:spcBef>
                <a:spcPts val="0"/>
              </a:spcBef>
              <a:buNone/>
              <a:defRPr sz="3897" cap="all" baseline="0">
                <a:solidFill>
                  <a:schemeClr val="bg1"/>
                </a:solidFill>
                <a:latin typeface="+mj-lt"/>
              </a:defRPr>
            </a:lvl2pPr>
            <a:lvl3pPr marL="0" indent="0">
              <a:spcBef>
                <a:spcPts val="0"/>
              </a:spcBef>
              <a:buNone/>
              <a:defRPr sz="3897" cap="all" baseline="0">
                <a:solidFill>
                  <a:schemeClr val="bg1"/>
                </a:solidFill>
                <a:latin typeface="+mj-lt"/>
              </a:defRPr>
            </a:lvl3pPr>
            <a:lvl4pPr marL="0" indent="0">
              <a:spcBef>
                <a:spcPts val="0"/>
              </a:spcBef>
              <a:buNone/>
              <a:defRPr sz="3897" cap="all" baseline="0">
                <a:solidFill>
                  <a:schemeClr val="bg1"/>
                </a:solidFill>
                <a:latin typeface="+mj-lt"/>
              </a:defRPr>
            </a:lvl4pPr>
            <a:lvl5pPr marL="0" indent="0">
              <a:spcBef>
                <a:spcPts val="0"/>
              </a:spcBef>
              <a:buNone/>
              <a:defRPr sz="3897" cap="all" baseline="0">
                <a:solidFill>
                  <a:schemeClr val="bg1"/>
                </a:solidFill>
                <a:latin typeface="+mj-lt"/>
              </a:defRPr>
            </a:lvl5pPr>
            <a:lvl6pPr marL="0" indent="0">
              <a:spcBef>
                <a:spcPts val="0"/>
              </a:spcBef>
              <a:buNone/>
              <a:defRPr sz="3897" cap="all" baseline="0">
                <a:solidFill>
                  <a:schemeClr val="bg1"/>
                </a:solidFill>
                <a:latin typeface="+mj-lt"/>
              </a:defRPr>
            </a:lvl6pPr>
            <a:lvl7pPr marL="0" indent="0">
              <a:spcBef>
                <a:spcPts val="0"/>
              </a:spcBef>
              <a:buNone/>
              <a:defRPr sz="3897" cap="all" baseline="0">
                <a:solidFill>
                  <a:schemeClr val="bg1"/>
                </a:solidFill>
                <a:latin typeface="+mj-lt"/>
              </a:defRPr>
            </a:lvl7pPr>
            <a:lvl8pPr marL="0" indent="0">
              <a:spcBef>
                <a:spcPts val="0"/>
              </a:spcBef>
              <a:buNone/>
              <a:defRPr sz="3897" cap="all" baseline="0">
                <a:solidFill>
                  <a:schemeClr val="bg1"/>
                </a:solidFill>
                <a:latin typeface="+mj-lt"/>
              </a:defRPr>
            </a:lvl8pPr>
            <a:lvl9pPr marL="0" indent="0">
              <a:spcBef>
                <a:spcPts val="0"/>
              </a:spcBef>
              <a:buNone/>
              <a:defRPr sz="3897"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788417" y="4593520"/>
            <a:ext cx="8830270" cy="4454922"/>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788417" y="9765189"/>
            <a:ext cx="8830270" cy="791986"/>
          </a:xfrm>
          <a:prstGeom prst="round1Rect">
            <a:avLst/>
          </a:prstGeom>
          <a:solidFill>
            <a:schemeClr val="accent3"/>
          </a:solidFill>
        </p:spPr>
        <p:txBody>
          <a:bodyPr lIns="365760" anchor="ctr">
            <a:noAutofit/>
          </a:bodyPr>
          <a:lstStyle>
            <a:lvl1pPr marL="0" indent="0">
              <a:spcBef>
                <a:spcPts val="0"/>
              </a:spcBef>
              <a:buNone/>
              <a:defRPr sz="3897" cap="all" baseline="0">
                <a:solidFill>
                  <a:schemeClr val="bg1"/>
                </a:solidFill>
                <a:latin typeface="+mj-lt"/>
              </a:defRPr>
            </a:lvl1pPr>
            <a:lvl2pPr marL="0" indent="0">
              <a:spcBef>
                <a:spcPts val="0"/>
              </a:spcBef>
              <a:buNone/>
              <a:defRPr sz="3897" cap="all" baseline="0">
                <a:solidFill>
                  <a:schemeClr val="bg1"/>
                </a:solidFill>
                <a:latin typeface="+mj-lt"/>
              </a:defRPr>
            </a:lvl2pPr>
            <a:lvl3pPr marL="0" indent="0">
              <a:spcBef>
                <a:spcPts val="0"/>
              </a:spcBef>
              <a:buNone/>
              <a:defRPr sz="3897" cap="all" baseline="0">
                <a:solidFill>
                  <a:schemeClr val="bg1"/>
                </a:solidFill>
                <a:latin typeface="+mj-lt"/>
              </a:defRPr>
            </a:lvl3pPr>
            <a:lvl4pPr marL="0" indent="0">
              <a:spcBef>
                <a:spcPts val="0"/>
              </a:spcBef>
              <a:buNone/>
              <a:defRPr sz="3897" cap="all" baseline="0">
                <a:solidFill>
                  <a:schemeClr val="bg1"/>
                </a:solidFill>
                <a:latin typeface="+mj-lt"/>
              </a:defRPr>
            </a:lvl4pPr>
            <a:lvl5pPr marL="0" indent="0">
              <a:spcBef>
                <a:spcPts val="0"/>
              </a:spcBef>
              <a:buNone/>
              <a:defRPr sz="3897" cap="all" baseline="0">
                <a:solidFill>
                  <a:schemeClr val="bg1"/>
                </a:solidFill>
                <a:latin typeface="+mj-lt"/>
              </a:defRPr>
            </a:lvl5pPr>
            <a:lvl6pPr marL="0" indent="0">
              <a:spcBef>
                <a:spcPts val="0"/>
              </a:spcBef>
              <a:buNone/>
              <a:defRPr sz="3897" cap="all" baseline="0">
                <a:solidFill>
                  <a:schemeClr val="bg1"/>
                </a:solidFill>
                <a:latin typeface="+mj-lt"/>
              </a:defRPr>
            </a:lvl6pPr>
            <a:lvl7pPr marL="0" indent="0">
              <a:spcBef>
                <a:spcPts val="0"/>
              </a:spcBef>
              <a:buNone/>
              <a:defRPr sz="3897" cap="all" baseline="0">
                <a:solidFill>
                  <a:schemeClr val="bg1"/>
                </a:solidFill>
                <a:latin typeface="+mj-lt"/>
              </a:defRPr>
            </a:lvl7pPr>
            <a:lvl8pPr marL="0" indent="0">
              <a:spcBef>
                <a:spcPts val="0"/>
              </a:spcBef>
              <a:buNone/>
              <a:defRPr sz="3897" cap="all" baseline="0">
                <a:solidFill>
                  <a:schemeClr val="bg1"/>
                </a:solidFill>
                <a:latin typeface="+mj-lt"/>
              </a:defRPr>
            </a:lvl8pPr>
            <a:lvl9pPr marL="0" indent="0">
              <a:spcBef>
                <a:spcPts val="0"/>
              </a:spcBef>
              <a:buNone/>
              <a:defRPr sz="3897"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88417" y="10557175"/>
            <a:ext cx="8830270" cy="5903626"/>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88417" y="16780206"/>
            <a:ext cx="8830270" cy="791986"/>
          </a:xfrm>
          <a:prstGeom prst="round1Rect">
            <a:avLst/>
          </a:prstGeom>
          <a:solidFill>
            <a:schemeClr val="accent4"/>
          </a:solidFill>
        </p:spPr>
        <p:txBody>
          <a:bodyPr lIns="365760" anchor="ctr">
            <a:noAutofit/>
          </a:bodyPr>
          <a:lstStyle>
            <a:lvl1pPr marL="0" indent="0">
              <a:spcBef>
                <a:spcPts val="0"/>
              </a:spcBef>
              <a:buNone/>
              <a:defRPr sz="3897" cap="all" baseline="0">
                <a:solidFill>
                  <a:schemeClr val="bg1"/>
                </a:solidFill>
                <a:latin typeface="+mj-lt"/>
              </a:defRPr>
            </a:lvl1pPr>
            <a:lvl2pPr marL="0" indent="0">
              <a:spcBef>
                <a:spcPts val="0"/>
              </a:spcBef>
              <a:buNone/>
              <a:defRPr sz="3897" cap="all" baseline="0">
                <a:solidFill>
                  <a:schemeClr val="bg1"/>
                </a:solidFill>
                <a:latin typeface="+mj-lt"/>
              </a:defRPr>
            </a:lvl2pPr>
            <a:lvl3pPr marL="0" indent="0">
              <a:spcBef>
                <a:spcPts val="0"/>
              </a:spcBef>
              <a:buNone/>
              <a:defRPr sz="3897" cap="all" baseline="0">
                <a:solidFill>
                  <a:schemeClr val="bg1"/>
                </a:solidFill>
                <a:latin typeface="+mj-lt"/>
              </a:defRPr>
            </a:lvl3pPr>
            <a:lvl4pPr marL="0" indent="0">
              <a:spcBef>
                <a:spcPts val="0"/>
              </a:spcBef>
              <a:buNone/>
              <a:defRPr sz="3897" cap="all" baseline="0">
                <a:solidFill>
                  <a:schemeClr val="bg1"/>
                </a:solidFill>
                <a:latin typeface="+mj-lt"/>
              </a:defRPr>
            </a:lvl4pPr>
            <a:lvl5pPr marL="0" indent="0">
              <a:spcBef>
                <a:spcPts val="0"/>
              </a:spcBef>
              <a:buNone/>
              <a:defRPr sz="3897" cap="all" baseline="0">
                <a:solidFill>
                  <a:schemeClr val="bg1"/>
                </a:solidFill>
                <a:latin typeface="+mj-lt"/>
              </a:defRPr>
            </a:lvl5pPr>
            <a:lvl6pPr marL="0" indent="0">
              <a:spcBef>
                <a:spcPts val="0"/>
              </a:spcBef>
              <a:buNone/>
              <a:defRPr sz="3897" cap="all" baseline="0">
                <a:solidFill>
                  <a:schemeClr val="bg1"/>
                </a:solidFill>
                <a:latin typeface="+mj-lt"/>
              </a:defRPr>
            </a:lvl6pPr>
            <a:lvl7pPr marL="0" indent="0">
              <a:spcBef>
                <a:spcPts val="0"/>
              </a:spcBef>
              <a:buNone/>
              <a:defRPr sz="3897" cap="all" baseline="0">
                <a:solidFill>
                  <a:schemeClr val="bg1"/>
                </a:solidFill>
                <a:latin typeface="+mj-lt"/>
              </a:defRPr>
            </a:lvl7pPr>
            <a:lvl8pPr marL="0" indent="0">
              <a:spcBef>
                <a:spcPts val="0"/>
              </a:spcBef>
              <a:buNone/>
              <a:defRPr sz="3897" cap="all" baseline="0">
                <a:solidFill>
                  <a:schemeClr val="bg1"/>
                </a:solidFill>
                <a:latin typeface="+mj-lt"/>
              </a:defRPr>
            </a:lvl8pPr>
            <a:lvl9pPr marL="0" indent="0">
              <a:spcBef>
                <a:spcPts val="0"/>
              </a:spcBef>
              <a:buNone/>
              <a:defRPr sz="3897"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88417" y="17576151"/>
            <a:ext cx="8830270"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0722472" y="3801534"/>
            <a:ext cx="8830270" cy="791986"/>
          </a:xfrm>
          <a:prstGeom prst="round1Rect">
            <a:avLst/>
          </a:prstGeom>
          <a:solidFill>
            <a:schemeClr val="accent5"/>
          </a:solidFill>
        </p:spPr>
        <p:txBody>
          <a:bodyPr lIns="365760" anchor="ctr">
            <a:noAutofit/>
          </a:bodyPr>
          <a:lstStyle>
            <a:lvl1pPr marL="0" indent="0">
              <a:spcBef>
                <a:spcPts val="0"/>
              </a:spcBef>
              <a:buNone/>
              <a:defRPr sz="3897" cap="all" baseline="0">
                <a:solidFill>
                  <a:schemeClr val="bg1"/>
                </a:solidFill>
                <a:latin typeface="+mj-lt"/>
              </a:defRPr>
            </a:lvl1pPr>
            <a:lvl2pPr marL="0" indent="0">
              <a:spcBef>
                <a:spcPts val="0"/>
              </a:spcBef>
              <a:buNone/>
              <a:defRPr sz="3897" cap="all" baseline="0">
                <a:solidFill>
                  <a:schemeClr val="bg1"/>
                </a:solidFill>
                <a:latin typeface="+mj-lt"/>
              </a:defRPr>
            </a:lvl2pPr>
            <a:lvl3pPr marL="0" indent="0">
              <a:spcBef>
                <a:spcPts val="0"/>
              </a:spcBef>
              <a:buNone/>
              <a:defRPr sz="3897" cap="all" baseline="0">
                <a:solidFill>
                  <a:schemeClr val="bg1"/>
                </a:solidFill>
                <a:latin typeface="+mj-lt"/>
              </a:defRPr>
            </a:lvl3pPr>
            <a:lvl4pPr marL="0" indent="0">
              <a:spcBef>
                <a:spcPts val="0"/>
              </a:spcBef>
              <a:buNone/>
              <a:defRPr sz="3897" cap="all" baseline="0">
                <a:solidFill>
                  <a:schemeClr val="bg1"/>
                </a:solidFill>
                <a:latin typeface="+mj-lt"/>
              </a:defRPr>
            </a:lvl4pPr>
            <a:lvl5pPr marL="0" indent="0">
              <a:spcBef>
                <a:spcPts val="0"/>
              </a:spcBef>
              <a:buNone/>
              <a:defRPr sz="3897" cap="all" baseline="0">
                <a:solidFill>
                  <a:schemeClr val="bg1"/>
                </a:solidFill>
                <a:latin typeface="+mj-lt"/>
              </a:defRPr>
            </a:lvl5pPr>
            <a:lvl6pPr marL="0" indent="0">
              <a:spcBef>
                <a:spcPts val="0"/>
              </a:spcBef>
              <a:buNone/>
              <a:defRPr sz="3897" cap="all" baseline="0">
                <a:solidFill>
                  <a:schemeClr val="bg1"/>
                </a:solidFill>
                <a:latin typeface="+mj-lt"/>
              </a:defRPr>
            </a:lvl6pPr>
            <a:lvl7pPr marL="0" indent="0">
              <a:spcBef>
                <a:spcPts val="0"/>
              </a:spcBef>
              <a:buNone/>
              <a:defRPr sz="3897" cap="all" baseline="0">
                <a:solidFill>
                  <a:schemeClr val="bg1"/>
                </a:solidFill>
                <a:latin typeface="+mj-lt"/>
              </a:defRPr>
            </a:lvl7pPr>
            <a:lvl8pPr marL="0" indent="0">
              <a:spcBef>
                <a:spcPts val="0"/>
              </a:spcBef>
              <a:buNone/>
              <a:defRPr sz="3897" cap="all" baseline="0">
                <a:solidFill>
                  <a:schemeClr val="bg1"/>
                </a:solidFill>
                <a:latin typeface="+mj-lt"/>
              </a:defRPr>
            </a:lvl8pPr>
            <a:lvl9pPr marL="0" indent="0">
              <a:spcBef>
                <a:spcPts val="0"/>
              </a:spcBef>
              <a:buNone/>
              <a:defRPr sz="3897"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0722472" y="4593520"/>
            <a:ext cx="8830270"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0722472" y="7761465"/>
            <a:ext cx="8830270" cy="4009429"/>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0722472" y="15245732"/>
            <a:ext cx="8830270" cy="113848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0722472" y="16780206"/>
            <a:ext cx="8830270" cy="791986"/>
          </a:xfrm>
          <a:prstGeom prst="round1Rect">
            <a:avLst/>
          </a:prstGeom>
          <a:solidFill>
            <a:schemeClr val="accent6"/>
          </a:solidFill>
        </p:spPr>
        <p:txBody>
          <a:bodyPr lIns="365760" anchor="ctr">
            <a:noAutofit/>
          </a:bodyPr>
          <a:lstStyle>
            <a:lvl1pPr marL="0" indent="0">
              <a:spcBef>
                <a:spcPts val="0"/>
              </a:spcBef>
              <a:buNone/>
              <a:defRPr sz="3897" cap="all" baseline="0">
                <a:solidFill>
                  <a:schemeClr val="bg1"/>
                </a:solidFill>
                <a:latin typeface="+mj-lt"/>
              </a:defRPr>
            </a:lvl1pPr>
            <a:lvl2pPr marL="0" indent="0">
              <a:spcBef>
                <a:spcPts val="0"/>
              </a:spcBef>
              <a:buNone/>
              <a:defRPr sz="3897" cap="all" baseline="0">
                <a:solidFill>
                  <a:schemeClr val="bg1"/>
                </a:solidFill>
                <a:latin typeface="+mj-lt"/>
              </a:defRPr>
            </a:lvl2pPr>
            <a:lvl3pPr marL="0" indent="0">
              <a:spcBef>
                <a:spcPts val="0"/>
              </a:spcBef>
              <a:buNone/>
              <a:defRPr sz="3897" cap="all" baseline="0">
                <a:solidFill>
                  <a:schemeClr val="bg1"/>
                </a:solidFill>
                <a:latin typeface="+mj-lt"/>
              </a:defRPr>
            </a:lvl3pPr>
            <a:lvl4pPr marL="0" indent="0">
              <a:spcBef>
                <a:spcPts val="0"/>
              </a:spcBef>
              <a:buNone/>
              <a:defRPr sz="3897" cap="all" baseline="0">
                <a:solidFill>
                  <a:schemeClr val="bg1"/>
                </a:solidFill>
                <a:latin typeface="+mj-lt"/>
              </a:defRPr>
            </a:lvl4pPr>
            <a:lvl5pPr marL="0" indent="0">
              <a:spcBef>
                <a:spcPts val="0"/>
              </a:spcBef>
              <a:buNone/>
              <a:defRPr sz="3897" cap="all" baseline="0">
                <a:solidFill>
                  <a:schemeClr val="bg1"/>
                </a:solidFill>
                <a:latin typeface="+mj-lt"/>
              </a:defRPr>
            </a:lvl5pPr>
            <a:lvl6pPr marL="0" indent="0">
              <a:spcBef>
                <a:spcPts val="0"/>
              </a:spcBef>
              <a:buNone/>
              <a:defRPr sz="3897" cap="all" baseline="0">
                <a:solidFill>
                  <a:schemeClr val="bg1"/>
                </a:solidFill>
                <a:latin typeface="+mj-lt"/>
              </a:defRPr>
            </a:lvl6pPr>
            <a:lvl7pPr marL="0" indent="0">
              <a:spcBef>
                <a:spcPts val="0"/>
              </a:spcBef>
              <a:buNone/>
              <a:defRPr sz="3897" cap="all" baseline="0">
                <a:solidFill>
                  <a:schemeClr val="bg1"/>
                </a:solidFill>
                <a:latin typeface="+mj-lt"/>
              </a:defRPr>
            </a:lvl7pPr>
            <a:lvl8pPr marL="0" indent="0">
              <a:spcBef>
                <a:spcPts val="0"/>
              </a:spcBef>
              <a:buNone/>
              <a:defRPr sz="3897" cap="all" baseline="0">
                <a:solidFill>
                  <a:schemeClr val="bg1"/>
                </a:solidFill>
                <a:latin typeface="+mj-lt"/>
              </a:defRPr>
            </a:lvl8pPr>
            <a:lvl9pPr marL="0" indent="0">
              <a:spcBef>
                <a:spcPts val="0"/>
              </a:spcBef>
              <a:buNone/>
              <a:defRPr sz="3897"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0722472" y="17576151"/>
            <a:ext cx="8830270"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0624989" y="3801534"/>
            <a:ext cx="8830270" cy="791986"/>
          </a:xfrm>
          <a:prstGeom prst="round1Rect">
            <a:avLst/>
          </a:prstGeom>
          <a:solidFill>
            <a:schemeClr val="accent6"/>
          </a:solidFill>
        </p:spPr>
        <p:txBody>
          <a:bodyPr lIns="365760" anchor="ctr">
            <a:noAutofit/>
          </a:bodyPr>
          <a:lstStyle>
            <a:lvl1pPr marL="0" indent="0">
              <a:spcBef>
                <a:spcPts val="0"/>
              </a:spcBef>
              <a:buNone/>
              <a:defRPr sz="3897" cap="all" baseline="0">
                <a:solidFill>
                  <a:schemeClr val="bg1"/>
                </a:solidFill>
                <a:latin typeface="+mj-lt"/>
              </a:defRPr>
            </a:lvl1pPr>
            <a:lvl2pPr marL="0" indent="0">
              <a:spcBef>
                <a:spcPts val="0"/>
              </a:spcBef>
              <a:buNone/>
              <a:defRPr sz="3897" cap="all" baseline="0">
                <a:solidFill>
                  <a:schemeClr val="bg1"/>
                </a:solidFill>
                <a:latin typeface="+mj-lt"/>
              </a:defRPr>
            </a:lvl2pPr>
            <a:lvl3pPr marL="0" indent="0">
              <a:spcBef>
                <a:spcPts val="0"/>
              </a:spcBef>
              <a:buNone/>
              <a:defRPr sz="3897" cap="all" baseline="0">
                <a:solidFill>
                  <a:schemeClr val="bg1"/>
                </a:solidFill>
                <a:latin typeface="+mj-lt"/>
              </a:defRPr>
            </a:lvl3pPr>
            <a:lvl4pPr marL="0" indent="0">
              <a:spcBef>
                <a:spcPts val="0"/>
              </a:spcBef>
              <a:buNone/>
              <a:defRPr sz="3897" cap="all" baseline="0">
                <a:solidFill>
                  <a:schemeClr val="bg1"/>
                </a:solidFill>
                <a:latin typeface="+mj-lt"/>
              </a:defRPr>
            </a:lvl4pPr>
            <a:lvl5pPr marL="0" indent="0">
              <a:spcBef>
                <a:spcPts val="0"/>
              </a:spcBef>
              <a:buNone/>
              <a:defRPr sz="3897" cap="all" baseline="0">
                <a:solidFill>
                  <a:schemeClr val="bg1"/>
                </a:solidFill>
                <a:latin typeface="+mj-lt"/>
              </a:defRPr>
            </a:lvl5pPr>
            <a:lvl6pPr marL="0" indent="0">
              <a:spcBef>
                <a:spcPts val="0"/>
              </a:spcBef>
              <a:buNone/>
              <a:defRPr sz="3897" cap="all" baseline="0">
                <a:solidFill>
                  <a:schemeClr val="bg1"/>
                </a:solidFill>
                <a:latin typeface="+mj-lt"/>
              </a:defRPr>
            </a:lvl6pPr>
            <a:lvl7pPr marL="0" indent="0">
              <a:spcBef>
                <a:spcPts val="0"/>
              </a:spcBef>
              <a:buNone/>
              <a:defRPr sz="3897" cap="all" baseline="0">
                <a:solidFill>
                  <a:schemeClr val="bg1"/>
                </a:solidFill>
                <a:latin typeface="+mj-lt"/>
              </a:defRPr>
            </a:lvl7pPr>
            <a:lvl8pPr marL="0" indent="0">
              <a:spcBef>
                <a:spcPts val="0"/>
              </a:spcBef>
              <a:buNone/>
              <a:defRPr sz="3897" cap="all" baseline="0">
                <a:solidFill>
                  <a:schemeClr val="bg1"/>
                </a:solidFill>
                <a:latin typeface="+mj-lt"/>
              </a:defRPr>
            </a:lvl8pPr>
            <a:lvl9pPr marL="0" indent="0">
              <a:spcBef>
                <a:spcPts val="0"/>
              </a:spcBef>
              <a:buNone/>
              <a:defRPr sz="3897"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0624989" y="4593523"/>
            <a:ext cx="8830270" cy="4751916"/>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0624989" y="10287903"/>
            <a:ext cx="8830270" cy="4751916"/>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0624989" y="16780206"/>
            <a:ext cx="8830270" cy="791986"/>
          </a:xfrm>
          <a:prstGeom prst="round1Rect">
            <a:avLst/>
          </a:prstGeom>
          <a:solidFill>
            <a:schemeClr val="accent1"/>
          </a:solidFill>
        </p:spPr>
        <p:txBody>
          <a:bodyPr lIns="365760" anchor="ctr">
            <a:noAutofit/>
          </a:bodyPr>
          <a:lstStyle>
            <a:lvl1pPr marL="0" indent="0">
              <a:spcBef>
                <a:spcPts val="0"/>
              </a:spcBef>
              <a:buNone/>
              <a:defRPr sz="3897" cap="all" baseline="0">
                <a:solidFill>
                  <a:schemeClr val="bg1"/>
                </a:solidFill>
                <a:latin typeface="+mj-lt"/>
              </a:defRPr>
            </a:lvl1pPr>
            <a:lvl2pPr marL="0" indent="0">
              <a:spcBef>
                <a:spcPts val="0"/>
              </a:spcBef>
              <a:buNone/>
              <a:defRPr sz="3897" cap="all" baseline="0">
                <a:solidFill>
                  <a:schemeClr val="bg1"/>
                </a:solidFill>
                <a:latin typeface="+mj-lt"/>
              </a:defRPr>
            </a:lvl2pPr>
            <a:lvl3pPr marL="0" indent="0">
              <a:spcBef>
                <a:spcPts val="0"/>
              </a:spcBef>
              <a:buNone/>
              <a:defRPr sz="3897" cap="all" baseline="0">
                <a:solidFill>
                  <a:schemeClr val="bg1"/>
                </a:solidFill>
                <a:latin typeface="+mj-lt"/>
              </a:defRPr>
            </a:lvl3pPr>
            <a:lvl4pPr marL="0" indent="0">
              <a:spcBef>
                <a:spcPts val="0"/>
              </a:spcBef>
              <a:buNone/>
              <a:defRPr sz="3897" cap="all" baseline="0">
                <a:solidFill>
                  <a:schemeClr val="bg1"/>
                </a:solidFill>
                <a:latin typeface="+mj-lt"/>
              </a:defRPr>
            </a:lvl4pPr>
            <a:lvl5pPr marL="0" indent="0">
              <a:spcBef>
                <a:spcPts val="0"/>
              </a:spcBef>
              <a:buNone/>
              <a:defRPr sz="3897" cap="all" baseline="0">
                <a:solidFill>
                  <a:schemeClr val="bg1"/>
                </a:solidFill>
                <a:latin typeface="+mj-lt"/>
              </a:defRPr>
            </a:lvl5pPr>
            <a:lvl6pPr marL="0" indent="0">
              <a:spcBef>
                <a:spcPts val="0"/>
              </a:spcBef>
              <a:buNone/>
              <a:defRPr sz="3897" cap="all" baseline="0">
                <a:solidFill>
                  <a:schemeClr val="bg1"/>
                </a:solidFill>
                <a:latin typeface="+mj-lt"/>
              </a:defRPr>
            </a:lvl6pPr>
            <a:lvl7pPr marL="0" indent="0">
              <a:spcBef>
                <a:spcPts val="0"/>
              </a:spcBef>
              <a:buNone/>
              <a:defRPr sz="3897" cap="all" baseline="0">
                <a:solidFill>
                  <a:schemeClr val="bg1"/>
                </a:solidFill>
                <a:latin typeface="+mj-lt"/>
              </a:defRPr>
            </a:lvl7pPr>
            <a:lvl8pPr marL="0" indent="0">
              <a:spcBef>
                <a:spcPts val="0"/>
              </a:spcBef>
              <a:buNone/>
              <a:defRPr sz="3897" cap="all" baseline="0">
                <a:solidFill>
                  <a:schemeClr val="bg1"/>
                </a:solidFill>
                <a:latin typeface="+mj-lt"/>
              </a:defRPr>
            </a:lvl8pPr>
            <a:lvl9pPr marL="0" indent="0">
              <a:spcBef>
                <a:spcPts val="0"/>
              </a:spcBef>
              <a:buNone/>
              <a:defRPr sz="3897"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0624989" y="17576151"/>
            <a:ext cx="8830270"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30275218" y="1658220"/>
            <a:ext cx="8585861" cy="250119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8197" rIns="178197" rtlCol="0" anchor="t"/>
          <a:lstStyle/>
          <a:p>
            <a:pPr lvl="0">
              <a:spcBef>
                <a:spcPts val="779"/>
              </a:spcBef>
            </a:pPr>
            <a:r>
              <a:rPr lang="fr-FR" sz="6236" noProof="1">
                <a:solidFill>
                  <a:prstClr val="white">
                    <a:lumMod val="50000"/>
                  </a:prstClr>
                </a:solidFill>
                <a:latin typeface="Calibri Light" panose="020F0302020204030204" pitchFamily="34" charset="0"/>
                <a:cs typeface="Calibri" panose="020F0502020204030204" pitchFamily="34" charset="0"/>
              </a:rPr>
              <a:t>Impression :</a:t>
            </a:r>
          </a:p>
          <a:p>
            <a:pPr lvl="0">
              <a:spcBef>
                <a:spcPts val="779"/>
              </a:spcBef>
            </a:pPr>
            <a:r>
              <a:rPr lang="fr-FR" sz="4288" noProof="1">
                <a:solidFill>
                  <a:prstClr val="white">
                    <a:lumMod val="50000"/>
                  </a:prstClr>
                </a:solidFill>
                <a:latin typeface="Calibri Light" panose="020F0302020204030204" pitchFamily="34" charset="0"/>
                <a:cs typeface="Calibri" panose="020F0502020204030204" pitchFamily="34" charset="0"/>
              </a:rPr>
              <a:t>La taille de cette affiche est de 121,9 cm (largeur) sur 91,5 cm (hauteur). Elle doit être imprimée sur une imprimante grand format.</a:t>
            </a:r>
          </a:p>
          <a:p>
            <a:pPr lvl="0">
              <a:spcBef>
                <a:spcPts val="195"/>
              </a:spcBef>
            </a:pPr>
            <a:endParaRPr lang="fr-FR" sz="3897" noProof="1">
              <a:solidFill>
                <a:prstClr val="white">
                  <a:lumMod val="50000"/>
                </a:prstClr>
              </a:solidFill>
              <a:latin typeface="Calibri Light" panose="020F0302020204030204" pitchFamily="34" charset="0"/>
              <a:cs typeface="Calibri" panose="020F0502020204030204" pitchFamily="34" charset="0"/>
            </a:endParaRPr>
          </a:p>
          <a:p>
            <a:pPr lvl="0">
              <a:spcBef>
                <a:spcPts val="779"/>
              </a:spcBef>
            </a:pPr>
            <a:r>
              <a:rPr lang="fr-FR" sz="5717" noProof="1">
                <a:solidFill>
                  <a:prstClr val="white">
                    <a:lumMod val="50000"/>
                  </a:prstClr>
                </a:solidFill>
                <a:latin typeface="Calibri Light" panose="020F0302020204030204" pitchFamily="34" charset="0"/>
                <a:cs typeface="Calibri" panose="020F0502020204030204" pitchFamily="34" charset="0"/>
              </a:rPr>
              <a:t>Personnalisation du contenu :</a:t>
            </a:r>
          </a:p>
          <a:p>
            <a:pPr lvl="0">
              <a:spcBef>
                <a:spcPts val="779"/>
              </a:spcBef>
            </a:pPr>
            <a:r>
              <a:rPr lang="fr-FR" sz="4288" noProof="1">
                <a:solidFill>
                  <a:prstClr val="white">
                    <a:lumMod val="50000"/>
                  </a:prstClr>
                </a:solidFill>
                <a:latin typeface="Calibri Light" panose="020F0302020204030204" pitchFamily="34" charset="0"/>
                <a:cs typeface="Calibri" panose="020F0502020204030204" pitchFamily="34" charset="0"/>
              </a:rPr>
              <a:t>Les espaces réservés de cette affiche sont déjà mis en forme. Pour ajouter du texte, tapez-le dans les espaces réservés ou cliquez sur une icône pour ajouter un tableau, un graphique, un graphique SmartArt, une image ou un fichier multimédia.</a:t>
            </a:r>
          </a:p>
          <a:p>
            <a:pPr lvl="0">
              <a:spcBef>
                <a:spcPts val="779"/>
              </a:spcBef>
            </a:pPr>
            <a:r>
              <a:rPr lang="fr-FR" sz="4288" noProof="1">
                <a:solidFill>
                  <a:prstClr val="white">
                    <a:lumMod val="50000"/>
                  </a:prstClr>
                </a:solidFill>
                <a:latin typeface="Calibri Light" panose="020F0302020204030204" pitchFamily="34" charset="0"/>
                <a:cs typeface="Calibri" panose="020F0502020204030204" pitchFamily="34" charset="0"/>
              </a:rPr>
              <a:t>Pour ajouter ou supprimer des puces, cliquez sur le bouton Puces sous l’onglet Accueil.</a:t>
            </a:r>
          </a:p>
          <a:p>
            <a:pPr lvl="0">
              <a:spcBef>
                <a:spcPts val="779"/>
              </a:spcBef>
            </a:pPr>
            <a:r>
              <a:rPr lang="fr-FR" sz="4288" noProof="1">
                <a:solidFill>
                  <a:prstClr val="white">
                    <a:lumMod val="50000"/>
                  </a:prstClr>
                </a:solidFill>
                <a:latin typeface="Calibri Light" panose="020F0302020204030204" pitchFamily="34" charset="0"/>
                <a:cs typeface="Calibri" panose="020F0502020204030204" pitchFamily="34" charset="0"/>
              </a:rPr>
              <a:t>Si vous avez besoin d’espaces réservés supplémentaires pour les titres, le contenu ou le texte du corps, effectuez une copie de ce dont vous avez besoin, puis insérez-la à l’endroit désiré. Les repères actifs de PowerPoint vous permettront d’aligner votre élément avec les autres.</a:t>
            </a:r>
          </a:p>
          <a:p>
            <a:pPr lvl="0">
              <a:spcBef>
                <a:spcPts val="779"/>
              </a:spcBef>
            </a:pPr>
            <a:r>
              <a:rPr lang="fr-FR" sz="4288" noProof="1">
                <a:solidFill>
                  <a:prstClr val="white">
                    <a:lumMod val="50000"/>
                  </a:prstClr>
                </a:solidFill>
                <a:latin typeface="Calibri Light" panose="020F0302020204030204" pitchFamily="34" charset="0"/>
                <a:cs typeface="Calibri" panose="020F0502020204030204" pitchFamily="34" charset="0"/>
              </a:rPr>
              <a:t>Vous souhaitez utiliser vos propres images ? Aucun problème ! Cliquez avec le bouton droit sur une image, puis choisissez Modifier l’image. Conservez les  proportions des images quand vous les redimmensionnez en faisant glisser un coin.</a:t>
            </a:r>
          </a:p>
          <a:p>
            <a:pPr lvl="0">
              <a:spcBef>
                <a:spcPts val="779"/>
              </a:spcBef>
            </a:pPr>
            <a:endParaRPr lang="fr-FR" sz="4288" noProof="1">
              <a:solidFill>
                <a:prstClr val="white">
                  <a:lumMod val="50000"/>
                </a:prstClr>
              </a:solidFill>
              <a:latin typeface="Calibri Light" panose="020F0302020204030204" pitchFamily="34" charset="0"/>
              <a:cs typeface="Calibri" panose="020F0502020204030204" pitchFamily="34" charset="0"/>
            </a:endParaRPr>
          </a:p>
          <a:p>
            <a:pPr lvl="0">
              <a:spcBef>
                <a:spcPts val="1559"/>
              </a:spcBef>
            </a:pPr>
            <a:endParaRPr lang="fr-FR" sz="4288" noProof="1">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6324" userDrawn="1">
          <p15:clr>
            <a:srgbClr val="A4A3A4"/>
          </p15:clr>
        </p15:guide>
        <p15:guide id="2" pos="12747"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1" y="3"/>
            <a:ext cx="30275213" cy="3266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72"/>
          </a:p>
        </p:txBody>
      </p:sp>
      <p:sp>
        <p:nvSpPr>
          <p:cNvPr id="2" name="Title Placeholder 1"/>
          <p:cNvSpPr>
            <a:spLocks noGrp="1"/>
          </p:cNvSpPr>
          <p:nvPr>
            <p:ph type="title"/>
          </p:nvPr>
        </p:nvSpPr>
        <p:spPr bwMode="auto">
          <a:xfrm>
            <a:off x="4415136" y="643491"/>
            <a:ext cx="21444943" cy="163343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415136" y="3910432"/>
            <a:ext cx="21444943" cy="15349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8422" y="20861547"/>
            <a:ext cx="6811923" cy="296995"/>
          </a:xfrm>
          <a:prstGeom prst="rect">
            <a:avLst/>
          </a:prstGeom>
        </p:spPr>
        <p:txBody>
          <a:bodyPr vert="horz" lIns="91440" tIns="45720" rIns="91440" bIns="45720" rtlCol="0" anchor="ctr"/>
          <a:lstStyle>
            <a:lvl1pPr algn="l">
              <a:defRPr sz="1040">
                <a:solidFill>
                  <a:schemeClr val="tx1">
                    <a:tint val="75000"/>
                  </a:schemeClr>
                </a:solidFill>
              </a:defRPr>
            </a:lvl1pPr>
          </a:lstStyle>
          <a:p>
            <a:fld id="{ECAA57DF-1C19-4726-AB84-014692BAD8F5}" type="datetimeFigureOut">
              <a:rPr lang="en-US" smtClean="0"/>
              <a:pPr/>
              <a:t>1/22/2018</a:t>
            </a:fld>
            <a:endParaRPr lang="en-US"/>
          </a:p>
        </p:txBody>
      </p:sp>
      <p:sp>
        <p:nvSpPr>
          <p:cNvPr id="5" name="Footer Placeholder 4"/>
          <p:cNvSpPr>
            <a:spLocks noGrp="1"/>
          </p:cNvSpPr>
          <p:nvPr>
            <p:ph type="ftr" sz="quarter" idx="3"/>
          </p:nvPr>
        </p:nvSpPr>
        <p:spPr>
          <a:xfrm>
            <a:off x="7600341" y="20861547"/>
            <a:ext cx="15074533" cy="296995"/>
          </a:xfrm>
          <a:prstGeom prst="rect">
            <a:avLst/>
          </a:prstGeom>
        </p:spPr>
        <p:txBody>
          <a:bodyPr vert="horz" lIns="91440" tIns="45720" rIns="91440" bIns="45720" rtlCol="0" anchor="ctr"/>
          <a:lstStyle>
            <a:lvl1pPr algn="ctr">
              <a:defRPr sz="10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2674878" y="20861547"/>
            <a:ext cx="6811923" cy="296995"/>
          </a:xfrm>
          <a:prstGeom prst="rect">
            <a:avLst/>
          </a:prstGeom>
        </p:spPr>
        <p:txBody>
          <a:bodyPr vert="horz" lIns="91440" tIns="45720" rIns="91440" bIns="45720" rtlCol="0" anchor="ctr"/>
          <a:lstStyle>
            <a:lvl1pPr algn="r">
              <a:defRPr sz="1040">
                <a:solidFill>
                  <a:schemeClr val="tx1">
                    <a:tint val="75000"/>
                  </a:schemeClr>
                </a:solidFill>
              </a:defRPr>
            </a:lvl1pPr>
          </a:lstStyle>
          <a:p>
            <a:fld id="{91B4C631-C489-4C11-812F-2172FBEAE82B}" type="slidenum">
              <a:rPr lang="en-US" smtClean="0"/>
              <a:pPr/>
              <a:t>‹N°›</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851053" rtl="0" eaLnBrk="1" latinLnBrk="0" hangingPunct="1">
        <a:lnSpc>
          <a:spcPct val="90000"/>
        </a:lnSpc>
        <a:spcBef>
          <a:spcPct val="0"/>
        </a:spcBef>
        <a:buNone/>
        <a:defRPr sz="5717" b="1" kern="1200">
          <a:solidFill>
            <a:schemeClr val="bg1"/>
          </a:solidFill>
          <a:latin typeface="+mj-lt"/>
          <a:ea typeface="+mj-ea"/>
          <a:cs typeface="+mj-cs"/>
        </a:defRPr>
      </a:lvl1pPr>
    </p:titleStyle>
    <p:bodyStyle>
      <a:lvl1pPr marL="296985" indent="-296985" algn="l" defTabSz="2851053" rtl="0" eaLnBrk="1" latinLnBrk="0" hangingPunct="1">
        <a:lnSpc>
          <a:spcPct val="100000"/>
        </a:lnSpc>
        <a:spcBef>
          <a:spcPts val="779"/>
        </a:spcBef>
        <a:buClr>
          <a:schemeClr val="accent2"/>
        </a:buClr>
        <a:buFont typeface="Arial" panose="020B0604020202020204" pitchFamily="34" charset="0"/>
        <a:buChar char="•"/>
        <a:defRPr sz="1819" kern="1200">
          <a:solidFill>
            <a:schemeClr val="tx1"/>
          </a:solidFill>
          <a:latin typeface="+mn-lt"/>
          <a:ea typeface="+mn-ea"/>
          <a:cs typeface="+mn-cs"/>
        </a:defRPr>
      </a:lvl1pPr>
      <a:lvl2pPr marL="712763" indent="-296985" algn="l" defTabSz="2851053" rtl="0" eaLnBrk="1" latinLnBrk="0" hangingPunct="1">
        <a:lnSpc>
          <a:spcPct val="100000"/>
        </a:lnSpc>
        <a:spcBef>
          <a:spcPts val="779"/>
        </a:spcBef>
        <a:buClr>
          <a:schemeClr val="accent2"/>
        </a:buClr>
        <a:buFont typeface="Arial" panose="020B0604020202020204" pitchFamily="34" charset="0"/>
        <a:buChar char="•"/>
        <a:defRPr sz="1559" kern="1200">
          <a:solidFill>
            <a:schemeClr val="tx1"/>
          </a:solidFill>
          <a:latin typeface="+mn-lt"/>
          <a:ea typeface="+mn-ea"/>
          <a:cs typeface="+mn-cs"/>
        </a:defRPr>
      </a:lvl2pPr>
      <a:lvl3pPr marL="712763" indent="-296985" algn="l" defTabSz="2851053" rtl="0" eaLnBrk="1" latinLnBrk="0" hangingPunct="1">
        <a:lnSpc>
          <a:spcPct val="100000"/>
        </a:lnSpc>
        <a:spcBef>
          <a:spcPts val="779"/>
        </a:spcBef>
        <a:buClr>
          <a:schemeClr val="accent2"/>
        </a:buClr>
        <a:buFont typeface="Arial" panose="020B0604020202020204" pitchFamily="34" charset="0"/>
        <a:buChar char="•"/>
        <a:defRPr sz="1559" kern="1200">
          <a:solidFill>
            <a:schemeClr val="tx1"/>
          </a:solidFill>
          <a:latin typeface="+mn-lt"/>
          <a:ea typeface="+mn-ea"/>
          <a:cs typeface="+mn-cs"/>
        </a:defRPr>
      </a:lvl3pPr>
      <a:lvl4pPr marL="712763" indent="-296985" algn="l" defTabSz="2851053" rtl="0" eaLnBrk="1" latinLnBrk="0" hangingPunct="1">
        <a:lnSpc>
          <a:spcPct val="100000"/>
        </a:lnSpc>
        <a:spcBef>
          <a:spcPts val="779"/>
        </a:spcBef>
        <a:buClr>
          <a:schemeClr val="accent2"/>
        </a:buClr>
        <a:buFont typeface="Arial" panose="020B0604020202020204" pitchFamily="34" charset="0"/>
        <a:buChar char="•"/>
        <a:defRPr sz="1559" kern="1200">
          <a:solidFill>
            <a:schemeClr val="tx1"/>
          </a:solidFill>
          <a:latin typeface="+mn-lt"/>
          <a:ea typeface="+mn-ea"/>
          <a:cs typeface="+mn-cs"/>
        </a:defRPr>
      </a:lvl4pPr>
      <a:lvl5pPr marL="712763" indent="-296985" algn="l" defTabSz="2851053" rtl="0" eaLnBrk="1" latinLnBrk="0" hangingPunct="1">
        <a:lnSpc>
          <a:spcPct val="100000"/>
        </a:lnSpc>
        <a:spcBef>
          <a:spcPts val="779"/>
        </a:spcBef>
        <a:buClr>
          <a:schemeClr val="accent2"/>
        </a:buClr>
        <a:buFont typeface="Arial" panose="020B0604020202020204" pitchFamily="34" charset="0"/>
        <a:buChar char="•"/>
        <a:defRPr sz="1559" kern="1200">
          <a:solidFill>
            <a:schemeClr val="tx1"/>
          </a:solidFill>
          <a:latin typeface="+mn-lt"/>
          <a:ea typeface="+mn-ea"/>
          <a:cs typeface="+mn-cs"/>
        </a:defRPr>
      </a:lvl5pPr>
      <a:lvl6pPr marL="712763" indent="-296985" algn="l" defTabSz="2851053" rtl="0" eaLnBrk="1" latinLnBrk="0" hangingPunct="1">
        <a:lnSpc>
          <a:spcPct val="100000"/>
        </a:lnSpc>
        <a:spcBef>
          <a:spcPts val="779"/>
        </a:spcBef>
        <a:buClr>
          <a:schemeClr val="accent2"/>
        </a:buClr>
        <a:buFont typeface="Arial" panose="020B0604020202020204" pitchFamily="34" charset="0"/>
        <a:buChar char="•"/>
        <a:defRPr sz="1559" kern="1200">
          <a:solidFill>
            <a:schemeClr val="tx1"/>
          </a:solidFill>
          <a:latin typeface="+mn-lt"/>
          <a:ea typeface="+mn-ea"/>
          <a:cs typeface="+mn-cs"/>
        </a:defRPr>
      </a:lvl6pPr>
      <a:lvl7pPr marL="712763" indent="-296985" algn="l" defTabSz="2851053" rtl="0" eaLnBrk="1" latinLnBrk="0" hangingPunct="1">
        <a:lnSpc>
          <a:spcPct val="100000"/>
        </a:lnSpc>
        <a:spcBef>
          <a:spcPts val="779"/>
        </a:spcBef>
        <a:buClr>
          <a:schemeClr val="accent2"/>
        </a:buClr>
        <a:buFont typeface="Arial" panose="020B0604020202020204" pitchFamily="34" charset="0"/>
        <a:buChar char="•"/>
        <a:defRPr sz="1559" kern="1200">
          <a:solidFill>
            <a:schemeClr val="tx1"/>
          </a:solidFill>
          <a:latin typeface="+mn-lt"/>
          <a:ea typeface="+mn-ea"/>
          <a:cs typeface="+mn-cs"/>
        </a:defRPr>
      </a:lvl7pPr>
      <a:lvl8pPr marL="712763" indent="-296985" algn="l" defTabSz="2851053" rtl="0" eaLnBrk="1" latinLnBrk="0" hangingPunct="1">
        <a:lnSpc>
          <a:spcPct val="100000"/>
        </a:lnSpc>
        <a:spcBef>
          <a:spcPts val="779"/>
        </a:spcBef>
        <a:buClr>
          <a:schemeClr val="accent2"/>
        </a:buClr>
        <a:buFont typeface="Arial" panose="020B0604020202020204" pitchFamily="34" charset="0"/>
        <a:buChar char="•"/>
        <a:defRPr sz="1559" kern="1200">
          <a:solidFill>
            <a:schemeClr val="tx1"/>
          </a:solidFill>
          <a:latin typeface="+mn-lt"/>
          <a:ea typeface="+mn-ea"/>
          <a:cs typeface="+mn-cs"/>
        </a:defRPr>
      </a:lvl8pPr>
      <a:lvl9pPr marL="712763" indent="-296985" algn="l" defTabSz="2851053" rtl="0" eaLnBrk="1" latinLnBrk="0" hangingPunct="1">
        <a:lnSpc>
          <a:spcPct val="100000"/>
        </a:lnSpc>
        <a:spcBef>
          <a:spcPts val="779"/>
        </a:spcBef>
        <a:buClr>
          <a:schemeClr val="accent2"/>
        </a:buClr>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2851053" rtl="0" eaLnBrk="1" latinLnBrk="0" hangingPunct="1">
        <a:defRPr sz="5612" kern="1200">
          <a:solidFill>
            <a:schemeClr val="tx1"/>
          </a:solidFill>
          <a:latin typeface="+mn-lt"/>
          <a:ea typeface="+mn-ea"/>
          <a:cs typeface="+mn-cs"/>
        </a:defRPr>
      </a:lvl1pPr>
      <a:lvl2pPr marL="1425528" algn="l" defTabSz="2851053" rtl="0" eaLnBrk="1" latinLnBrk="0" hangingPunct="1">
        <a:defRPr sz="5612" kern="1200">
          <a:solidFill>
            <a:schemeClr val="tx1"/>
          </a:solidFill>
          <a:latin typeface="+mn-lt"/>
          <a:ea typeface="+mn-ea"/>
          <a:cs typeface="+mn-cs"/>
        </a:defRPr>
      </a:lvl2pPr>
      <a:lvl3pPr marL="2851053" algn="l" defTabSz="2851053" rtl="0" eaLnBrk="1" latinLnBrk="0" hangingPunct="1">
        <a:defRPr sz="5612" kern="1200">
          <a:solidFill>
            <a:schemeClr val="tx1"/>
          </a:solidFill>
          <a:latin typeface="+mn-lt"/>
          <a:ea typeface="+mn-ea"/>
          <a:cs typeface="+mn-cs"/>
        </a:defRPr>
      </a:lvl3pPr>
      <a:lvl4pPr marL="4276580" algn="l" defTabSz="2851053" rtl="0" eaLnBrk="1" latinLnBrk="0" hangingPunct="1">
        <a:defRPr sz="5612" kern="1200">
          <a:solidFill>
            <a:schemeClr val="tx1"/>
          </a:solidFill>
          <a:latin typeface="+mn-lt"/>
          <a:ea typeface="+mn-ea"/>
          <a:cs typeface="+mn-cs"/>
        </a:defRPr>
      </a:lvl4pPr>
      <a:lvl5pPr marL="5702106" algn="l" defTabSz="2851053" rtl="0" eaLnBrk="1" latinLnBrk="0" hangingPunct="1">
        <a:defRPr sz="5612" kern="1200">
          <a:solidFill>
            <a:schemeClr val="tx1"/>
          </a:solidFill>
          <a:latin typeface="+mn-lt"/>
          <a:ea typeface="+mn-ea"/>
          <a:cs typeface="+mn-cs"/>
        </a:defRPr>
      </a:lvl5pPr>
      <a:lvl6pPr marL="7127633" algn="l" defTabSz="2851053" rtl="0" eaLnBrk="1" latinLnBrk="0" hangingPunct="1">
        <a:defRPr sz="5612" kern="1200">
          <a:solidFill>
            <a:schemeClr val="tx1"/>
          </a:solidFill>
          <a:latin typeface="+mn-lt"/>
          <a:ea typeface="+mn-ea"/>
          <a:cs typeface="+mn-cs"/>
        </a:defRPr>
      </a:lvl6pPr>
      <a:lvl7pPr marL="8553160" algn="l" defTabSz="2851053" rtl="0" eaLnBrk="1" latinLnBrk="0" hangingPunct="1">
        <a:defRPr sz="5612" kern="1200">
          <a:solidFill>
            <a:schemeClr val="tx1"/>
          </a:solidFill>
          <a:latin typeface="+mn-lt"/>
          <a:ea typeface="+mn-ea"/>
          <a:cs typeface="+mn-cs"/>
        </a:defRPr>
      </a:lvl7pPr>
      <a:lvl8pPr marL="9978687" algn="l" defTabSz="2851053" rtl="0" eaLnBrk="1" latinLnBrk="0" hangingPunct="1">
        <a:defRPr sz="5612" kern="1200">
          <a:solidFill>
            <a:schemeClr val="tx1"/>
          </a:solidFill>
          <a:latin typeface="+mn-lt"/>
          <a:ea typeface="+mn-ea"/>
          <a:cs typeface="+mn-cs"/>
        </a:defRPr>
      </a:lvl8pPr>
      <a:lvl9pPr marL="11404214" algn="l" defTabSz="2851053" rtl="0" eaLnBrk="1" latinLnBrk="0" hangingPunct="1">
        <a:defRPr sz="561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735" userDrawn="1">
          <p15:clr>
            <a:srgbClr val="A4A3A4"/>
          </p15:clr>
        </p15:guide>
        <p15:guide id="2" pos="497" userDrawn="1">
          <p15:clr>
            <a:srgbClr val="A4A3A4"/>
          </p15:clr>
        </p15:guide>
        <p15:guide id="3" pos="18574" userDrawn="1">
          <p15:clr>
            <a:srgbClr val="A4A3A4"/>
          </p15:clr>
        </p15:guide>
        <p15:guide id="4" pos="9536"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723224" y="760826"/>
            <a:ext cx="20195646" cy="1086252"/>
          </a:xfrm>
        </p:spPr>
        <p:txBody>
          <a:bodyPr>
            <a:noAutofit/>
          </a:bodyPr>
          <a:lstStyle/>
          <a:p>
            <a:r>
              <a:rPr lang="en-US" sz="7145" b="0" dirty="0"/>
              <a:t>Artists deaths and their impact on artwork sales</a:t>
            </a:r>
            <a:endParaRPr lang="fr-FR" sz="7145" noProof="1"/>
          </a:p>
        </p:txBody>
      </p:sp>
      <p:sp>
        <p:nvSpPr>
          <p:cNvPr id="23" name="Espace réservé du texte 22"/>
          <p:cNvSpPr>
            <a:spLocks noGrp="1"/>
          </p:cNvSpPr>
          <p:nvPr>
            <p:ph type="body" sz="quarter" idx="36"/>
          </p:nvPr>
        </p:nvSpPr>
        <p:spPr>
          <a:xfrm>
            <a:off x="2723224" y="2189130"/>
            <a:ext cx="20195646" cy="539812"/>
          </a:xfrm>
        </p:spPr>
        <p:txBody>
          <a:bodyPr/>
          <a:lstStyle/>
          <a:p>
            <a:r>
              <a:rPr lang="en-US" dirty="0"/>
              <a:t>Nicolas Brunner(nicolas.brunner@epfl.ch), Quentin Bouvet (quentin.bouvet@epfl.ch) and Sandra Marcadent (sandra.marcadent@epfl.ch</a:t>
            </a:r>
            <a:r>
              <a:rPr lang="fr-FR" noProof="1"/>
              <a:t>) </a:t>
            </a:r>
            <a:endParaRPr lang="en-US" dirty="0"/>
          </a:p>
          <a:p>
            <a:endParaRPr lang="fr-FR" noProof="1"/>
          </a:p>
        </p:txBody>
      </p:sp>
      <p:sp>
        <p:nvSpPr>
          <p:cNvPr id="5" name="Espace réservé du texte 4"/>
          <p:cNvSpPr>
            <a:spLocks noGrp="1"/>
          </p:cNvSpPr>
          <p:nvPr>
            <p:ph type="body" sz="quarter" idx="13"/>
          </p:nvPr>
        </p:nvSpPr>
        <p:spPr>
          <a:xfrm>
            <a:off x="10957856" y="3788896"/>
            <a:ext cx="8359499" cy="791986"/>
          </a:xfrm>
        </p:spPr>
        <p:txBody>
          <a:bodyPr/>
          <a:lstStyle/>
          <a:p>
            <a:r>
              <a:rPr lang="fr-FR" noProof="1"/>
              <a:t>Data Analysis</a:t>
            </a:r>
          </a:p>
        </p:txBody>
      </p:sp>
      <p:sp>
        <p:nvSpPr>
          <p:cNvPr id="11" name="Espace réservé à du contenu 10"/>
          <p:cNvSpPr>
            <a:spLocks noGrp="1"/>
          </p:cNvSpPr>
          <p:nvPr>
            <p:ph sz="quarter" idx="24"/>
          </p:nvPr>
        </p:nvSpPr>
        <p:spPr>
          <a:xfrm>
            <a:off x="1063400" y="4580882"/>
            <a:ext cx="8359499" cy="3293820"/>
          </a:xfrm>
        </p:spPr>
        <p:txBody>
          <a:bodyPr>
            <a:noAutofit/>
          </a:bodyPr>
          <a:lstStyle/>
          <a:p>
            <a:pPr marL="0" indent="0">
              <a:buNone/>
            </a:pPr>
            <a:r>
              <a:rPr lang="en-US" sz="2200" dirty="0" err="1"/>
              <a:t>Rumour</a:t>
            </a:r>
            <a:r>
              <a:rPr lang="en-US" sz="2200" dirty="0"/>
              <a:t> says, that CD stores had “Johnny Halliday : The Collector edition” kept in stock, in the back, prepared for the day Johnny would pass, so that they would be prepared for the massive demand. This phenomenon – A sudden peak of interest in one’s artwork after his death – is described in a number of articles on the web. Can we statistically highlight this effect using data science ?</a:t>
            </a:r>
            <a:br>
              <a:rPr lang="en-US" sz="2200" dirty="0"/>
            </a:br>
            <a:r>
              <a:rPr lang="en-US" sz="2200" dirty="0"/>
              <a:t>We will use amazon reviews data (products reviews from 2003 to 2013) utilizing the number of reviews over a time period as an interest metric, artists lifespan data scraped from Wikipedia, and amazon products metadata dataset to link the previous two. The results are analyzed using time series analysis techniques.</a:t>
            </a:r>
            <a:endParaRPr lang="fr-FR" sz="2200" noProof="1"/>
          </a:p>
        </p:txBody>
      </p:sp>
      <p:sp>
        <p:nvSpPr>
          <p:cNvPr id="7" name="Espace réservé du texte 6"/>
          <p:cNvSpPr>
            <a:spLocks noGrp="1"/>
          </p:cNvSpPr>
          <p:nvPr>
            <p:ph type="body" sz="quarter" idx="17"/>
          </p:nvPr>
        </p:nvSpPr>
        <p:spPr>
          <a:xfrm>
            <a:off x="1079352" y="8906365"/>
            <a:ext cx="8359499" cy="791986"/>
          </a:xfrm>
        </p:spPr>
        <p:txBody>
          <a:bodyPr/>
          <a:lstStyle/>
          <a:p>
            <a:r>
              <a:rPr lang="fr-FR" noProof="1"/>
              <a:t>Data Gathering</a:t>
            </a:r>
          </a:p>
        </p:txBody>
      </p:sp>
      <p:sp>
        <p:nvSpPr>
          <p:cNvPr id="12" name="Espace réservé à du contenu 11"/>
          <p:cNvSpPr>
            <a:spLocks noGrp="1"/>
          </p:cNvSpPr>
          <p:nvPr>
            <p:ph sz="quarter" idx="25"/>
          </p:nvPr>
        </p:nvSpPr>
        <p:spPr>
          <a:xfrm>
            <a:off x="1063399" y="9847054"/>
            <a:ext cx="8359500" cy="2841171"/>
          </a:xfrm>
        </p:spPr>
        <p:txBody>
          <a:bodyPr>
            <a:noAutofit/>
          </a:bodyPr>
          <a:lstStyle/>
          <a:p>
            <a:pPr marL="0" indent="0">
              <a:buNone/>
            </a:pPr>
            <a:r>
              <a:rPr lang="en-GB" sz="2200" dirty="0"/>
              <a:t>Amazon meta data was completed with Amazon API queries to get the artists’ names corresponding to a specific product ID. Then, combining this information with Amazon review data, It was possible to associate artists’ names with reviews count. </a:t>
            </a:r>
            <a:endParaRPr lang="en-US" sz="2200" dirty="0"/>
          </a:p>
          <a:p>
            <a:pPr marL="0" indent="0">
              <a:buNone/>
            </a:pPr>
            <a:r>
              <a:rPr lang="en-GB" sz="2200" dirty="0"/>
              <a:t>The list of dead artists was scrapped from Wikipedia. It allowed separating the subjects, which were dead in the required time period, from the controls. Finally, deriving reviews count in time from this data was then relatively trivial.</a:t>
            </a:r>
            <a:endParaRPr lang="en-US" sz="2200" dirty="0"/>
          </a:p>
          <a:p>
            <a:endParaRPr lang="fr-FR" sz="2200" noProof="1"/>
          </a:p>
        </p:txBody>
      </p:sp>
      <p:sp>
        <p:nvSpPr>
          <p:cNvPr id="9" name="Espace réservé du texte 8"/>
          <p:cNvSpPr>
            <a:spLocks noGrp="1"/>
          </p:cNvSpPr>
          <p:nvPr>
            <p:ph type="body" sz="quarter" idx="21"/>
          </p:nvPr>
        </p:nvSpPr>
        <p:spPr>
          <a:xfrm>
            <a:off x="20852311" y="15579199"/>
            <a:ext cx="8359499" cy="791986"/>
          </a:xfrm>
        </p:spPr>
        <p:txBody>
          <a:bodyPr/>
          <a:lstStyle/>
          <a:p>
            <a:r>
              <a:rPr lang="fr-FR" noProof="1"/>
              <a:t>Bonus Results</a:t>
            </a:r>
          </a:p>
        </p:txBody>
      </p:sp>
      <p:sp>
        <p:nvSpPr>
          <p:cNvPr id="14" name="Espace réservé à du contenu 13"/>
          <p:cNvSpPr>
            <a:spLocks noGrp="1"/>
          </p:cNvSpPr>
          <p:nvPr>
            <p:ph sz="quarter" idx="27"/>
          </p:nvPr>
        </p:nvSpPr>
        <p:spPr>
          <a:xfrm>
            <a:off x="10957855" y="4582351"/>
            <a:ext cx="8359499" cy="3293820"/>
          </a:xfrm>
        </p:spPr>
        <p:txBody>
          <a:bodyPr>
            <a:noAutofit/>
          </a:bodyPr>
          <a:lstStyle/>
          <a:p>
            <a:pPr marL="0" indent="0">
              <a:buNone/>
            </a:pPr>
            <a:r>
              <a:rPr lang="en-GB" sz="2200" dirty="0"/>
              <a:t>To correct for the general increase in amazon usage over time, each time series was normalized by a general reviews count tendency curve. </a:t>
            </a:r>
            <a:endParaRPr lang="en-US" sz="2200" dirty="0"/>
          </a:p>
          <a:p>
            <a:pPr marL="0" indent="0">
              <a:buNone/>
            </a:pPr>
            <a:r>
              <a:rPr lang="en-GB" sz="2200" dirty="0"/>
              <a:t>Then, pairs of subject and control were constructed so that the two artists have a similar time series, from 6 months to the death date of the subject. Then, each subject time series was truncated from 6 months before to 6 months after its death date and the same window was applied to its matched control.</a:t>
            </a:r>
            <a:endParaRPr lang="en-US" sz="2200" dirty="0"/>
          </a:p>
        </p:txBody>
      </p:sp>
      <p:sp>
        <p:nvSpPr>
          <p:cNvPr id="16" name="Espace réservé du texte 15"/>
          <p:cNvSpPr>
            <a:spLocks noGrp="1"/>
          </p:cNvSpPr>
          <p:nvPr>
            <p:ph type="body" sz="quarter" idx="29"/>
          </p:nvPr>
        </p:nvSpPr>
        <p:spPr>
          <a:xfrm>
            <a:off x="1063401" y="3788896"/>
            <a:ext cx="8359499" cy="791986"/>
          </a:xfrm>
        </p:spPr>
        <p:txBody>
          <a:bodyPr/>
          <a:lstStyle/>
          <a:p>
            <a:r>
              <a:rPr lang="fr-FR" noProof="1"/>
              <a:t>Introduction</a:t>
            </a:r>
          </a:p>
        </p:txBody>
      </p:sp>
      <p:sp>
        <p:nvSpPr>
          <p:cNvPr id="21" name="Espace réservé du texte 20"/>
          <p:cNvSpPr>
            <a:spLocks noGrp="1"/>
          </p:cNvSpPr>
          <p:nvPr>
            <p:ph type="body" sz="quarter" idx="34"/>
          </p:nvPr>
        </p:nvSpPr>
        <p:spPr>
          <a:xfrm>
            <a:off x="20852311" y="3825523"/>
            <a:ext cx="8359499" cy="791986"/>
          </a:xfrm>
        </p:spPr>
        <p:txBody>
          <a:bodyPr/>
          <a:lstStyle/>
          <a:p>
            <a:r>
              <a:rPr lang="fr-FR" noProof="1"/>
              <a:t>Results</a:t>
            </a:r>
          </a:p>
        </p:txBody>
      </p:sp>
      <p:pic>
        <p:nvPicPr>
          <p:cNvPr id="3" name="Image 2">
            <a:extLst>
              <a:ext uri="{FF2B5EF4-FFF2-40B4-BE49-F238E27FC236}">
                <a16:creationId xmlns:a16="http://schemas.microsoft.com/office/drawing/2014/main" id="{60963897-C303-4C03-A41F-C67A45522C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83927" y="684976"/>
            <a:ext cx="3296642" cy="1695067"/>
          </a:xfrm>
          <a:prstGeom prst="rect">
            <a:avLst/>
          </a:prstGeom>
        </p:spPr>
      </p:pic>
      <p:sp>
        <p:nvSpPr>
          <p:cNvPr id="26" name="ZoneTexte 25">
            <a:extLst>
              <a:ext uri="{FF2B5EF4-FFF2-40B4-BE49-F238E27FC236}">
                <a16:creationId xmlns:a16="http://schemas.microsoft.com/office/drawing/2014/main" id="{32F82130-CB83-4CDE-A6AE-4BD90BD26915}"/>
              </a:ext>
            </a:extLst>
          </p:cNvPr>
          <p:cNvSpPr txBox="1"/>
          <p:nvPr/>
        </p:nvSpPr>
        <p:spPr>
          <a:xfrm>
            <a:off x="22567692" y="4855348"/>
            <a:ext cx="4928736" cy="558486"/>
          </a:xfrm>
          <a:prstGeom prst="rect">
            <a:avLst/>
          </a:prstGeom>
          <a:noFill/>
        </p:spPr>
        <p:txBody>
          <a:bodyPr wrap="square" rtlCol="0">
            <a:spAutoFit/>
          </a:bodyPr>
          <a:lstStyle/>
          <a:p>
            <a:r>
              <a:rPr lang="fr-CH" sz="3029" dirty="0" err="1"/>
              <a:t>Reviews</a:t>
            </a:r>
            <a:r>
              <a:rPr lang="fr-CH" sz="3029" dirty="0"/>
              <a:t> </a:t>
            </a:r>
            <a:r>
              <a:rPr lang="fr-CH" sz="3029" dirty="0" err="1"/>
              <a:t>frequency</a:t>
            </a:r>
            <a:r>
              <a:rPr lang="fr-CH" sz="3029" dirty="0"/>
              <a:t> for </a:t>
            </a:r>
            <a:r>
              <a:rPr lang="fr-CH" sz="3029" dirty="0" err="1"/>
              <a:t>actors</a:t>
            </a:r>
            <a:endParaRPr lang="en-US" sz="3029" dirty="0" err="1"/>
          </a:p>
        </p:txBody>
      </p:sp>
      <p:sp>
        <p:nvSpPr>
          <p:cNvPr id="31" name="Rectangle 30">
            <a:extLst>
              <a:ext uri="{FF2B5EF4-FFF2-40B4-BE49-F238E27FC236}">
                <a16:creationId xmlns:a16="http://schemas.microsoft.com/office/drawing/2014/main" id="{F0D0A418-1051-4B9F-B33A-C0BB25C589C5}"/>
              </a:ext>
            </a:extLst>
          </p:cNvPr>
          <p:cNvSpPr/>
          <p:nvPr/>
        </p:nvSpPr>
        <p:spPr>
          <a:xfrm>
            <a:off x="22373351" y="10168503"/>
            <a:ext cx="5317418" cy="558486"/>
          </a:xfrm>
          <a:prstGeom prst="rect">
            <a:avLst/>
          </a:prstGeom>
        </p:spPr>
        <p:txBody>
          <a:bodyPr wrap="none">
            <a:spAutoFit/>
          </a:bodyPr>
          <a:lstStyle/>
          <a:p>
            <a:pPr lvl="0"/>
            <a:r>
              <a:rPr lang="fr-CH" sz="3029" dirty="0" err="1">
                <a:solidFill>
                  <a:srgbClr val="292934"/>
                </a:solidFill>
              </a:rPr>
              <a:t>Reviews</a:t>
            </a:r>
            <a:r>
              <a:rPr lang="fr-CH" sz="3029" dirty="0">
                <a:solidFill>
                  <a:srgbClr val="292934"/>
                </a:solidFill>
              </a:rPr>
              <a:t> </a:t>
            </a:r>
            <a:r>
              <a:rPr lang="fr-CH" sz="3029" dirty="0" err="1">
                <a:solidFill>
                  <a:srgbClr val="292934"/>
                </a:solidFill>
              </a:rPr>
              <a:t>frequency</a:t>
            </a:r>
            <a:r>
              <a:rPr lang="fr-CH" sz="3029" dirty="0">
                <a:solidFill>
                  <a:srgbClr val="292934"/>
                </a:solidFill>
              </a:rPr>
              <a:t> for </a:t>
            </a:r>
            <a:r>
              <a:rPr lang="fr-CH" sz="3029" dirty="0" err="1">
                <a:solidFill>
                  <a:srgbClr val="292934"/>
                </a:solidFill>
              </a:rPr>
              <a:t>musicians</a:t>
            </a:r>
            <a:endParaRPr lang="en-US" sz="3029" dirty="0" err="1">
              <a:solidFill>
                <a:srgbClr val="292934"/>
              </a:solidFill>
            </a:endParaRPr>
          </a:p>
        </p:txBody>
      </p:sp>
      <p:pic>
        <p:nvPicPr>
          <p:cNvPr id="8" name="Espace réservé du contenu 7">
            <a:extLst>
              <a:ext uri="{FF2B5EF4-FFF2-40B4-BE49-F238E27FC236}">
                <a16:creationId xmlns:a16="http://schemas.microsoft.com/office/drawing/2014/main" id="{6C654A2B-ADD6-470A-933F-4CA662B61378}"/>
              </a:ext>
            </a:extLst>
          </p:cNvPr>
          <p:cNvPicPr>
            <a:picLocks noGrp="1" noChangeAspect="1"/>
          </p:cNvPicPr>
          <p:nvPr>
            <p:ph sz="quarter" idx="23"/>
          </p:nvPr>
        </p:nvPicPr>
        <p:blipFill rotWithShape="1">
          <a:blip r:embed="rId3">
            <a:extLst>
              <a:ext uri="{28A0092B-C50C-407E-A947-70E740481C1C}">
                <a14:useLocalDpi xmlns:a14="http://schemas.microsoft.com/office/drawing/2010/main" val="0"/>
              </a:ext>
            </a:extLst>
          </a:blip>
          <a:srcRect l="6498" t="5144" r="17626" b="10866"/>
          <a:stretch/>
        </p:blipFill>
        <p:spPr>
          <a:xfrm>
            <a:off x="10270814" y="7669790"/>
            <a:ext cx="9702278" cy="5659662"/>
          </a:xfrm>
        </p:spPr>
      </p:pic>
      <p:sp>
        <p:nvSpPr>
          <p:cNvPr id="55" name="ZoneTexte 54">
            <a:extLst>
              <a:ext uri="{FF2B5EF4-FFF2-40B4-BE49-F238E27FC236}">
                <a16:creationId xmlns:a16="http://schemas.microsoft.com/office/drawing/2014/main" id="{350FFE5B-DA19-4C67-A97F-EFEEA39F6CD2}"/>
              </a:ext>
            </a:extLst>
          </p:cNvPr>
          <p:cNvSpPr txBox="1"/>
          <p:nvPr/>
        </p:nvSpPr>
        <p:spPr>
          <a:xfrm>
            <a:off x="26047039" y="16849979"/>
            <a:ext cx="3136934" cy="558614"/>
          </a:xfrm>
          <a:prstGeom prst="rect">
            <a:avLst/>
          </a:prstGeom>
          <a:noFill/>
        </p:spPr>
        <p:txBody>
          <a:bodyPr wrap="square" rtlCol="0">
            <a:spAutoFit/>
          </a:bodyPr>
          <a:lstStyle/>
          <a:p>
            <a:r>
              <a:rPr lang="fr-CH" sz="3030" dirty="0"/>
              <a:t>Whitney Houston</a:t>
            </a:r>
            <a:endParaRPr lang="en-US" sz="3030" dirty="0" err="1"/>
          </a:p>
        </p:txBody>
      </p:sp>
      <p:sp>
        <p:nvSpPr>
          <p:cNvPr id="56" name="Rectangle 55">
            <a:extLst>
              <a:ext uri="{FF2B5EF4-FFF2-40B4-BE49-F238E27FC236}">
                <a16:creationId xmlns:a16="http://schemas.microsoft.com/office/drawing/2014/main" id="{C4DCE969-6E90-42DF-9C6C-23C6D1B06999}"/>
              </a:ext>
            </a:extLst>
          </p:cNvPr>
          <p:cNvSpPr/>
          <p:nvPr/>
        </p:nvSpPr>
        <p:spPr>
          <a:xfrm>
            <a:off x="21229271" y="16852339"/>
            <a:ext cx="2046714" cy="558614"/>
          </a:xfrm>
          <a:prstGeom prst="rect">
            <a:avLst/>
          </a:prstGeom>
        </p:spPr>
        <p:txBody>
          <a:bodyPr wrap="none">
            <a:spAutoFit/>
          </a:bodyPr>
          <a:lstStyle/>
          <a:p>
            <a:r>
              <a:rPr lang="fr-CH" sz="3030" dirty="0"/>
              <a:t>Paul Walker</a:t>
            </a:r>
            <a:endParaRPr lang="en-US" sz="3030" dirty="0" err="1"/>
          </a:p>
        </p:txBody>
      </p:sp>
      <p:pic>
        <p:nvPicPr>
          <p:cNvPr id="19" name="Image 18">
            <a:extLst>
              <a:ext uri="{FF2B5EF4-FFF2-40B4-BE49-F238E27FC236}">
                <a16:creationId xmlns:a16="http://schemas.microsoft.com/office/drawing/2014/main" id="{348EF295-071A-461A-8771-DB19DD6BA8F8}"/>
              </a:ext>
            </a:extLst>
          </p:cNvPr>
          <p:cNvPicPr>
            <a:picLocks noChangeAspect="1"/>
          </p:cNvPicPr>
          <p:nvPr/>
        </p:nvPicPr>
        <p:blipFill rotWithShape="1">
          <a:blip r:embed="rId4">
            <a:extLst>
              <a:ext uri="{28A0092B-C50C-407E-A947-70E740481C1C}">
                <a14:useLocalDpi xmlns:a14="http://schemas.microsoft.com/office/drawing/2010/main" val="0"/>
              </a:ext>
            </a:extLst>
          </a:blip>
          <a:srcRect t="12069" b="4011"/>
          <a:stretch/>
        </p:blipFill>
        <p:spPr>
          <a:xfrm>
            <a:off x="530688" y="14271498"/>
            <a:ext cx="18809695" cy="7516800"/>
          </a:xfrm>
          <a:prstGeom prst="rect">
            <a:avLst/>
          </a:prstGeom>
        </p:spPr>
      </p:pic>
      <p:pic>
        <p:nvPicPr>
          <p:cNvPr id="28" name="Espace réservé du contenu 27">
            <a:extLst>
              <a:ext uri="{FF2B5EF4-FFF2-40B4-BE49-F238E27FC236}">
                <a16:creationId xmlns:a16="http://schemas.microsoft.com/office/drawing/2014/main" id="{9C3E54D7-ECFB-4374-AFF1-777E08F32C06}"/>
              </a:ext>
            </a:extLst>
          </p:cNvPr>
          <p:cNvPicPr>
            <a:picLocks noGrp="1" noChangeAspect="1"/>
          </p:cNvPicPr>
          <p:nvPr>
            <p:ph sz="quarter" idx="33"/>
          </p:nvPr>
        </p:nvPicPr>
        <p:blipFill>
          <a:blip r:embed="rId5">
            <a:extLst>
              <a:ext uri="{28A0092B-C50C-407E-A947-70E740481C1C}">
                <a14:useLocalDpi xmlns:a14="http://schemas.microsoft.com/office/drawing/2010/main" val="0"/>
              </a:ext>
            </a:extLst>
          </a:blip>
          <a:stretch>
            <a:fillRect/>
          </a:stretch>
        </p:blipFill>
        <p:spPr>
          <a:xfrm>
            <a:off x="20624800" y="10742859"/>
            <a:ext cx="8633384" cy="4580178"/>
          </a:xfrm>
        </p:spPr>
      </p:pic>
      <p:pic>
        <p:nvPicPr>
          <p:cNvPr id="33" name="Espace réservé du contenu 32">
            <a:extLst>
              <a:ext uri="{FF2B5EF4-FFF2-40B4-BE49-F238E27FC236}">
                <a16:creationId xmlns:a16="http://schemas.microsoft.com/office/drawing/2014/main" id="{868B9164-C262-4D4F-AC68-7CE26F54DD37}"/>
              </a:ext>
            </a:extLst>
          </p:cNvPr>
          <p:cNvPicPr>
            <a:picLocks noGrp="1" noChangeAspect="1"/>
          </p:cNvPicPr>
          <p:nvPr>
            <p:ph sz="quarter" idx="32"/>
          </p:nvPr>
        </p:nvPicPr>
        <p:blipFill>
          <a:blip r:embed="rId6">
            <a:extLst>
              <a:ext uri="{28A0092B-C50C-407E-A947-70E740481C1C}">
                <a14:useLocalDpi xmlns:a14="http://schemas.microsoft.com/office/drawing/2010/main" val="0"/>
              </a:ext>
            </a:extLst>
          </a:blip>
          <a:stretch>
            <a:fillRect/>
          </a:stretch>
        </p:blipFill>
        <p:spPr>
          <a:xfrm>
            <a:off x="20737111" y="5474378"/>
            <a:ext cx="8446862" cy="4503871"/>
          </a:xfrm>
        </p:spPr>
      </p:pic>
      <p:pic>
        <p:nvPicPr>
          <p:cNvPr id="37" name="Espace réservé du contenu 36">
            <a:extLst>
              <a:ext uri="{FF2B5EF4-FFF2-40B4-BE49-F238E27FC236}">
                <a16:creationId xmlns:a16="http://schemas.microsoft.com/office/drawing/2014/main" id="{50210719-8914-43C5-A71D-2434B8D0FDF2}"/>
              </a:ext>
            </a:extLst>
          </p:cNvPr>
          <p:cNvPicPr>
            <a:picLocks noGrp="1" noChangeAspect="1"/>
          </p:cNvPicPr>
          <p:nvPr>
            <p:ph sz="quarter" idx="26"/>
          </p:nvPr>
        </p:nvPicPr>
        <p:blipFill>
          <a:blip r:embed="rId7">
            <a:extLst>
              <a:ext uri="{28A0092B-C50C-407E-A947-70E740481C1C}">
                <a14:useLocalDpi xmlns:a14="http://schemas.microsoft.com/office/drawing/2010/main" val="0"/>
              </a:ext>
            </a:extLst>
          </a:blip>
          <a:stretch>
            <a:fillRect/>
          </a:stretch>
        </p:blipFill>
        <p:spPr>
          <a:xfrm>
            <a:off x="19176075" y="17370017"/>
            <a:ext cx="6090432" cy="3042168"/>
          </a:xfrm>
        </p:spPr>
      </p:pic>
      <p:pic>
        <p:nvPicPr>
          <p:cNvPr id="39" name="Image 38">
            <a:extLst>
              <a:ext uri="{FF2B5EF4-FFF2-40B4-BE49-F238E27FC236}">
                <a16:creationId xmlns:a16="http://schemas.microsoft.com/office/drawing/2014/main" id="{3E91FC7D-E52D-48BB-9AF8-168946423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50532" y="17339537"/>
            <a:ext cx="5352752" cy="3066554"/>
          </a:xfrm>
          <a:prstGeom prst="rect">
            <a:avLst/>
          </a:prstGeom>
        </p:spPr>
      </p:pic>
      <p:cxnSp>
        <p:nvCxnSpPr>
          <p:cNvPr id="41" name="Connecteur droit 40">
            <a:extLst>
              <a:ext uri="{FF2B5EF4-FFF2-40B4-BE49-F238E27FC236}">
                <a16:creationId xmlns:a16="http://schemas.microsoft.com/office/drawing/2014/main" id="{879DCF8F-6BF1-471E-AD4A-61B39054D5A6}"/>
              </a:ext>
            </a:extLst>
          </p:cNvPr>
          <p:cNvCxnSpPr>
            <a:cxnSpLocks/>
          </p:cNvCxnSpPr>
          <p:nvPr/>
        </p:nvCxnSpPr>
        <p:spPr>
          <a:xfrm>
            <a:off x="11152267" y="14241226"/>
            <a:ext cx="0" cy="6342104"/>
          </a:xfrm>
          <a:prstGeom prst="line">
            <a:avLst/>
          </a:prstGeom>
          <a:ln w="571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ZoneTexte 42">
            <a:extLst>
              <a:ext uri="{FF2B5EF4-FFF2-40B4-BE49-F238E27FC236}">
                <a16:creationId xmlns:a16="http://schemas.microsoft.com/office/drawing/2014/main" id="{445B11F8-A943-49B2-A36C-D5BB7B81B04E}"/>
              </a:ext>
            </a:extLst>
          </p:cNvPr>
          <p:cNvSpPr txBox="1"/>
          <p:nvPr/>
        </p:nvSpPr>
        <p:spPr>
          <a:xfrm>
            <a:off x="8240022" y="14173994"/>
            <a:ext cx="3034633" cy="584775"/>
          </a:xfrm>
          <a:prstGeom prst="rect">
            <a:avLst/>
          </a:prstGeom>
          <a:noFill/>
        </p:spPr>
        <p:txBody>
          <a:bodyPr wrap="square" rtlCol="0">
            <a:spAutoFit/>
          </a:bodyPr>
          <a:lstStyle/>
          <a:p>
            <a:r>
              <a:rPr lang="fr-CH" sz="3200" dirty="0"/>
              <a:t>Data </a:t>
            </a:r>
            <a:r>
              <a:rPr lang="fr-CH" sz="3200" dirty="0" err="1"/>
              <a:t>Gathering</a:t>
            </a:r>
            <a:endParaRPr lang="en-US" sz="3200" dirty="0" err="1"/>
          </a:p>
        </p:txBody>
      </p:sp>
      <p:sp>
        <p:nvSpPr>
          <p:cNvPr id="45" name="Rectangle 44">
            <a:extLst>
              <a:ext uri="{FF2B5EF4-FFF2-40B4-BE49-F238E27FC236}">
                <a16:creationId xmlns:a16="http://schemas.microsoft.com/office/drawing/2014/main" id="{F58A1335-E24F-425C-8BED-5294771AA338}"/>
              </a:ext>
            </a:extLst>
          </p:cNvPr>
          <p:cNvSpPr/>
          <p:nvPr/>
        </p:nvSpPr>
        <p:spPr>
          <a:xfrm>
            <a:off x="11397043" y="14196393"/>
            <a:ext cx="2397066" cy="584775"/>
          </a:xfrm>
          <a:prstGeom prst="rect">
            <a:avLst/>
          </a:prstGeom>
        </p:spPr>
        <p:txBody>
          <a:bodyPr wrap="none">
            <a:spAutoFit/>
          </a:bodyPr>
          <a:lstStyle/>
          <a:p>
            <a:pPr lvl="0"/>
            <a:r>
              <a:rPr lang="fr-CH" sz="3200" dirty="0">
                <a:solidFill>
                  <a:srgbClr val="292934"/>
                </a:solidFill>
              </a:rPr>
              <a:t>Data </a:t>
            </a:r>
            <a:r>
              <a:rPr lang="fr-CH" sz="3200" dirty="0" err="1">
                <a:solidFill>
                  <a:srgbClr val="292934"/>
                </a:solidFill>
              </a:rPr>
              <a:t>Analysis</a:t>
            </a:r>
            <a:endParaRPr lang="en-US" sz="3200" dirty="0" err="1">
              <a:solidFill>
                <a:srgbClr val="292934"/>
              </a:solidFill>
            </a:endParaRP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Affiche médical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MedicalPosterA_TP104001550" id="{66773B93-0235-4CB2-BD86-AA0EA3DFC1CA}" vid="{5EC37480-6B48-4921-A114-2FDF0AA1E5F4}"/>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318</Words>
  <Application>Microsoft Office PowerPoint</Application>
  <PresentationFormat>Personnalisé</PresentationFormat>
  <Paragraphs>18</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Cambria</vt:lpstr>
      <vt:lpstr>Affiche médicale</vt:lpstr>
      <vt:lpstr>Artists deaths and their impact on artwork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modified xsi:type="dcterms:W3CDTF">2018-01-22T13:00:29Z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