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776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2CE3-6CD7-433C-B1C3-A1662AD01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3212E6-924E-4E6F-A4A6-35ACE65DA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6C9333-6FD2-4818-BC9B-741AF4D5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202F61-945D-4705-9A0C-CB7D1CB9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08B713-A99E-4D0B-AB2B-CA0C4FFD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19224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237E0-F709-4AC8-BF9B-3D370698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78D725-A554-4D53-8075-CFF5835A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0D052-B485-486D-900D-A05DD039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08B16-F48D-4E60-96F7-89D30B19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DB1CD6-FDC5-43A6-8B4E-5F1B03E5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33621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447349-D4A7-4CA8-A62E-D1A3B6ED1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58C98B-43B2-41AE-AA6F-691A3140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3CEB5-13EA-4000-B222-4E79A60F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60BC65-016C-487A-955C-72D6DF65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105A3-4864-4F27-855D-7ECFBDE5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26553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512A5-71D5-425F-9FC9-6362F7CA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18373-CA1A-4A85-847F-6A4F77EB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B0700-D4FF-468C-A85E-2A9A365A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B3F94-9A8F-4E69-97DF-22A34E06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51F63-3D92-4B56-A5B4-DC249A80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23401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3101B-67F8-4879-B54D-96F2F2DA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9DBA7-6F5B-4212-B615-67690DB9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93B77-6457-4DF2-AB45-C9F3E11D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82B629-479C-41B0-A5E5-B9AEBF29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4B6F52-CB69-4D9A-8724-EAA3B6D7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0004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912ED-09F5-400A-8207-95270708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C8506E-4543-4806-9EF8-80D912FBF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02802F-F85F-4CEB-82F8-FD2011512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92DF19-5D38-4974-A016-C8E61080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079365-4C48-4519-9B74-AA8397AA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F9C95C-848F-44E7-8EFB-BA14EC5A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65267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0BDBC-36B4-4413-82E7-BAD1071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28DF2-4479-4F75-A045-6A294E61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8F8F7F-0B09-418E-8077-96E0E0B93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FFC69C-5CE1-4B09-BB1A-2B054EEC2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1C5810-9B87-4329-8F54-B6CF62ABA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2F84AB-A38A-469F-8317-5413B645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5C4E1D-929A-469D-BAF7-D5E30AFC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C7A065-2023-4B5D-A413-CDAD14A1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23178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1FDB3-619F-4827-8751-B4462ACC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8D32D9-25D2-4004-9A89-16296C45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A42087-28A6-467B-851C-969822D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5A5F13-E158-4BEF-905A-61907693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1363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C7974C-2836-436A-9CB2-09285A01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38BE47-7AA0-466C-938D-1AEA0ED0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83E97F-17B5-4ED4-B25A-D7D382A7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63601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0F6FC-B63F-49AE-BBB5-A8719DA3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CE2A6-3F03-4CAC-8534-65E1CFBE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576E6F-3CD4-4D69-A81A-6DA35091F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7E1421-1CC4-4D4A-A1CB-FC106B1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0D223C-8D0A-453E-95DB-AF155D56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22A5FA-043C-4878-AB3D-54E91F36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26423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0C748-4C62-4F61-B830-4F92C004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DAC123-44A3-40A1-BC20-890917506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6E4229-A665-4E6C-9F09-3CE972D9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0984BD-D639-4CAE-B376-A72CE72E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E591E9-C0E7-4415-AC34-B5CD1B54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7D4C16-13EE-4768-931D-8D9D0F97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12172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136">
              <a:srgbClr val="C4D3EC"/>
            </a:gs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3FA48-BD0E-47FF-99FD-A7CF9378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719AB8-CAA7-4F8C-BD0C-F05EA452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63DB02-DF66-4584-9B58-698DA8F6E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18F6C-2408-4C65-8AB7-A21154406547}" type="datetimeFigureOut">
              <a:rPr lang="ru-KG" smtClean="0"/>
              <a:t>20.12.2024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84E614-F233-4967-A36F-CB23BB891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9BC4D6-7E0A-4FD6-9291-EA75D9B5F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F87E-087E-46CC-978F-CC6F85BF3FC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690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ky.wikipedia.org/w/index.php?title=%D0%90%D1%80%D1%85%D0%B8%D1%82%D0%B5%D0%BA%D1%82%D0%BE%D1%80&amp;action=edit&amp;redlink=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ky.wikipedia.org/wiki/%D0%91%D0%B0%D0%BA%D0%B0%D0%B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91437-6A29-4740-9518-A46F9B9F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12295"/>
            <a:ext cx="12400547" cy="6785811"/>
          </a:xfrm>
        </p:spPr>
        <p:txBody>
          <a:bodyPr>
            <a:normAutofit/>
          </a:bodyPr>
          <a:lstStyle/>
          <a:p>
            <a:pPr algn="ctr"/>
            <a:r>
              <a:rPr lang="en-US" sz="9600" dirty="0" err="1"/>
              <a:t>Nurislam</a:t>
            </a:r>
            <a:br>
              <a:rPr lang="en-US" sz="9600" dirty="0"/>
            </a:br>
            <a:r>
              <a:rPr lang="ru-RU" sz="9600" b="1" i="0" dirty="0">
                <a:solidFill>
                  <a:srgbClr val="000000"/>
                </a:solidFill>
                <a:effectLst/>
                <a:latin typeface="OpenSans"/>
              </a:rPr>
              <a:t>Боз уй </a:t>
            </a:r>
            <a:br>
              <a:rPr lang="ru-RU" sz="9600" b="1" i="0" dirty="0">
                <a:solidFill>
                  <a:srgbClr val="000000"/>
                </a:solidFill>
                <a:effectLst/>
                <a:latin typeface="OpenSans"/>
              </a:rPr>
            </a:br>
            <a:endParaRPr lang="ru-KG" sz="9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3D62C-7AE6-406C-B4F1-B6D33B07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OpenSans"/>
              </a:rPr>
              <a:t> </a:t>
            </a:r>
          </a:p>
          <a:p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6622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ECA49-F549-42D0-A371-6C332580B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H="1" flipV="1">
            <a:off x="-2" y="-856649"/>
            <a:ext cx="13475369" cy="1979010"/>
          </a:xfrm>
          <a:noFill/>
        </p:spPr>
        <p:txBody>
          <a:bodyPr/>
          <a:lstStyle/>
          <a:p>
            <a:r>
              <a:rPr lang="ky-KG" dirty="0"/>
              <a:t>23 12 24</a:t>
            </a:r>
            <a:endParaRPr lang="ru-K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BA6C49-7345-4EF8-91FF-CC11767B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3019324"/>
            <a:ext cx="11332143" cy="3333350"/>
          </a:xfrm>
        </p:spPr>
        <p:txBody>
          <a:bodyPr>
            <a:normAutofit/>
          </a:bodyPr>
          <a:lstStyle/>
          <a:p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Кыргыздар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жашоо-шартына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ылайык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боз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үйдүн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жүктөмө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түрүн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кабыл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алышкан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Алачыктардын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көчүрүп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жүрүүгө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ылайыктуу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түрлөрүнүн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андан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аркы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өнүктүрүлгөн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түспөлү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катары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каралат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Боз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үйдүн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жыгач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тулкусуна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узанган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усталар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чыныгы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800" b="0" i="0" u="none" strike="noStrike" dirty="0" err="1">
                <a:effectLst/>
                <a:latin typeface="Arial" panose="020B0604020202020204" pitchFamily="34" charset="0"/>
                <a:hlinkClick r:id="rId2" tooltip="Архитектор (мындай барак жок)"/>
              </a:rPr>
              <a:t>архитекторлор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Жайып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тиксе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тең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салмакты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сактап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кыз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такыясындай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келишимдүү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бүктөп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койсо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бир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төөлүк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жүк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көчүп-конууга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ылайык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тоолуктардын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сыймыктуу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бул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мүлкүнүн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көлөмү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албетте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ар </a:t>
            </a:r>
            <a:r>
              <a:rPr lang="ru-RU" sz="28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кандай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болот.</a:t>
            </a:r>
            <a:endParaRPr lang="ru-KG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7121D3-BD51-4476-890A-0221E94BE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7" y="161824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8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3587B-8307-48AB-ADCF-BF57493C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2" y="4469040"/>
            <a:ext cx="10515600" cy="1325563"/>
          </a:xfrm>
        </p:spPr>
        <p:txBody>
          <a:bodyPr>
            <a:noAutofit/>
          </a:bodyPr>
          <a:lstStyle/>
          <a:p>
            <a:r>
              <a:rPr lang="ru-RU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Эпчи</a:t>
            </a:r>
            <a:r>
              <a:rPr lang="ru-RU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жак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–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үйдүн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кире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беришиндеги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оң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тарабы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Ага ала 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 tooltip="Бакан"/>
              </a:rPr>
              <a:t>бакан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орнотуп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ашкананы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чий (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чыктан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менен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болуп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ал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жерге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тамак-аш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идиш-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аяк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сакталган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Аяк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кап,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чыны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кап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илинген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ru-RU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Эр </a:t>
            </a:r>
            <a:r>
              <a:rPr lang="ru-RU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жагы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–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үйдүн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сол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тарабы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Анда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эркектердин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кийими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куралы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ат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жабдык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жана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башка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буюмдары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коюлган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ru-RU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Улага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–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үйдүн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кире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бериши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Ага,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адатта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отун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жыйып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ээр-токум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коюлган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Боз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үйгө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туш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кийиз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көшөгө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тартуу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эзелтеден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берки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салт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ru-KG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3961A6-0DA1-4F59-9848-D316612F6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95887" cy="3592286"/>
          </a:xfrm>
        </p:spPr>
      </p:pic>
    </p:spTree>
    <p:extLst>
      <p:ext uri="{BB962C8B-B14F-4D97-AF65-F5344CB8AC3E}">
        <p14:creationId xmlns:p14="http://schemas.microsoft.com/office/powerpoint/2010/main" val="103685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C7D06-8ACA-406D-B843-817E6658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4728577"/>
            <a:ext cx="10515600" cy="1325563"/>
          </a:xfrm>
        </p:spPr>
        <p:txBody>
          <a:bodyPr>
            <a:noAutofit/>
          </a:bodyPr>
          <a:lstStyle/>
          <a:p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Кыргыздар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жашоо-шартына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ылайык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боз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үйдүн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жүктөмө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түрүн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кабыл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алышкан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.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Алачыктардын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көчүрүп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жүрүүгө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ылайыктуу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түрлөрүнүн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андан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аркы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өнүктүрүлгөн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түспөлү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катары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каралат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. Боз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үйдүн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жыгач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тулкусуна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узанган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усталар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—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чыныгы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 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архитекторлор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.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Жайып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тиксе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,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тең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салмакты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сактап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,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кыз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такыясындай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келишимдүү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,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бүктөп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койсо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,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бир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төөлүк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жүк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,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көчүп-конууга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ылайык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,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тоолуктардын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сыймыктуу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бул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мүлкүнүн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көлөмү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,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албетте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, ар </a:t>
            </a:r>
            <a:r>
              <a:rPr lang="ru-RU" sz="2800" b="0" i="0" dirty="0" err="1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кандай</a:t>
            </a:r>
            <a: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  <a:t> болот.</a:t>
            </a:r>
            <a:br>
              <a:rPr lang="ru-RU" sz="2800" b="0" i="0" dirty="0">
                <a:solidFill>
                  <a:schemeClr val="accent1"/>
                </a:solidFill>
                <a:effectLst/>
                <a:latin typeface="PT Sans" panose="020B0604020202020204" pitchFamily="34" charset="-52"/>
              </a:rPr>
            </a:br>
            <a:endParaRPr lang="ru-KG" sz="2800" dirty="0">
              <a:solidFill>
                <a:schemeClr val="accent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9C72B8-A5CB-4519-A4BE-AD1F10DEB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3" y="0"/>
            <a:ext cx="6845969" cy="3429000"/>
          </a:xfrm>
        </p:spPr>
      </p:pic>
    </p:spTree>
    <p:extLst>
      <p:ext uri="{BB962C8B-B14F-4D97-AF65-F5344CB8AC3E}">
        <p14:creationId xmlns:p14="http://schemas.microsoft.com/office/powerpoint/2010/main" val="66818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9ABFE-0459-41D7-8E6D-5D4F98FC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y-KG" dirty="0"/>
              <a:t>ю</a:t>
            </a:r>
            <a:endParaRPr lang="ru-KG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68DE64E-37D1-42FA-9D13-D3F32B041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4518085" cy="685799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2894E9-BB21-4809-B39C-4B66CD2C7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724" y="-1"/>
            <a:ext cx="5058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8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C7AA9-8132-4EF3-AA2E-439B20B9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64725C-BF34-435F-887D-5B689B4F8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4283242" cy="692646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559E10-CABD-4A59-A00D-CE1B2C1D7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42" y="0"/>
            <a:ext cx="3856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31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228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OpenSans</vt:lpstr>
      <vt:lpstr>PT Sans</vt:lpstr>
      <vt:lpstr>Тема Office</vt:lpstr>
      <vt:lpstr>Nurislam Боз уй  </vt:lpstr>
      <vt:lpstr>23 12 24</vt:lpstr>
      <vt:lpstr>Эпчи жак – үйдүн кире беришиндеги оң тарабы. Ага ала бакан орнотуп, ашкананы чий (чыктан) менен болуп, ал жерге тамак-аш, идиш-аяк сакталган. Аяк кап, чыны кап илинген. Эр жагы – үйдүн сол тарабы. Анда эркектердин кийими, куралы, ат жабдык жана башка буюмдары коюлган. Улага – үйдүн кире бериши. Ага, адатта, отун жыйып, ээр-токум коюлган. Боз үйгө туш кийиз, көшөгө тартуу – эзелтеден берки салт. </vt:lpstr>
      <vt:lpstr>Кыргыздар жашоо-шартына ылайык боз үйдүн жүктөмө түрүн кабыл алышкан. Алачыктардын көчүрүп жүрүүгө ылайыктуу түрлөрүнүн андан аркы өнүктүрүлгөн түспөлү катары каралат. Боз үйдүн жыгач тулкусуна узанган усталар — чыныгы архитекторлор. Жайып тиксе, тең салмакты сактап, кыз такыясындай келишимдүү, бүктөп койсо, бир төөлүк жүк, көчүп-конууга ылайык, тоолуктардын сыймыктуу бул мүлкүнүн көлөмү, албетте, ар кандай болот. </vt:lpstr>
      <vt:lpstr>ю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23 12 24</dc:title>
  <dc:creator>Рр Сс</dc:creator>
  <cp:lastModifiedBy>Рр Сс</cp:lastModifiedBy>
  <cp:revision>4</cp:revision>
  <dcterms:created xsi:type="dcterms:W3CDTF">2024-12-20T15:11:22Z</dcterms:created>
  <dcterms:modified xsi:type="dcterms:W3CDTF">2024-12-20T15:35:57Z</dcterms:modified>
</cp:coreProperties>
</file>