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98" r:id="rId6"/>
    <p:sldId id="259" r:id="rId7"/>
    <p:sldId id="261" r:id="rId8"/>
    <p:sldId id="263" r:id="rId9"/>
    <p:sldId id="264" r:id="rId10"/>
    <p:sldId id="301" r:id="rId11"/>
    <p:sldId id="299" r:id="rId12"/>
    <p:sldId id="300" r:id="rId13"/>
    <p:sldId id="302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485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https://pcl.js.org/zh-cn/docs/api/visualization/point-cloud-viewer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https://pcl.js.org/examples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https://cdn.jsdelivr.net/npm/pcl.js@1.13.0/dist/pcl.js  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https://cdn.jsdelivr.net/npm/pcl.js@1.13.0/dist/pcl-core.wasm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hreejs.org/examples/webgl_multiple_view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dn.jsdelivr.net/npm/pcl.js/dist/pcl-core.wasm" TargetMode="External"/><Relationship Id="rId3" Type="http://schemas.openxmlformats.org/officeDocument/2006/relationships/hyperlink" Target="https://cdn.jsdelivr.net/npm/pcl.js/dist/pcl.min.js" TargetMode="External"/><Relationship Id="rId2" Type="http://schemas.openxmlformats.org/officeDocument/2006/relationships/hyperlink" Target="https://cdn.jsdelivr.net/npm/pcl.js/dist/pcl.js" TargetMode="External"/><Relationship Id="rId1" Type="http://schemas.openxmlformats.org/officeDocument/2006/relationships/hyperlink" Target="https://pcl.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点云处理框架应用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0" y="4429919"/>
            <a:ext cx="3655190" cy="21677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多窗口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https://threejs.org/examples/webgl_multiple_views.html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坐标轴， </a:t>
            </a:r>
            <a:r>
              <a:rPr lang="en-US" altLang="zh-CN" dirty="0" err="1"/>
              <a:t>AxesHelper</a:t>
            </a:r>
            <a:r>
              <a:rPr lang="zh-CN" altLang="en-US" dirty="0"/>
              <a:t>， </a:t>
            </a:r>
            <a:r>
              <a:rPr lang="en-US" altLang="zh-CN" dirty="0" err="1"/>
              <a:t>GridHelper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275" y="656465"/>
            <a:ext cx="9353550" cy="5545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例如  地板、墙面平面找寻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Extraction the floor point cloud using the semantic segmentation results.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RANSAC Plane estimation based on these clouds.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Filter the points far from the plane.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Filling the area with the estimated plane model.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zh-CN" altLang="zh-CN" sz="13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        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338387"/>
            <a:ext cx="110109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</a:t>
            </a:r>
            <a:r>
              <a:rPr lang="en-US" altLang="zh-CN" dirty="0"/>
              <a:t>PCL</a:t>
            </a:r>
            <a:r>
              <a:rPr lang="zh-CN" altLang="en-US" dirty="0"/>
              <a:t>库的点云处理框架以及应用</a:t>
            </a:r>
            <a:endParaRPr lang="zh-CN" altLang="en-US" dirty="0"/>
          </a:p>
          <a:p>
            <a:r>
              <a:rPr lang="zh-CN" altLang="en-US" dirty="0"/>
              <a:t>融合</a:t>
            </a:r>
            <a:r>
              <a:rPr lang="en-US" altLang="zh-CN" dirty="0"/>
              <a:t>PCL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版本，结合</a:t>
            </a:r>
            <a:r>
              <a:rPr lang="en-US" altLang="zh-CN" dirty="0" err="1"/>
              <a:t>threejs</a:t>
            </a:r>
            <a:r>
              <a:rPr lang="zh-CN" altLang="en-US" dirty="0"/>
              <a:t>实现显示和数据处理相结合</a:t>
            </a:r>
            <a:endParaRPr lang="en-US" altLang="zh-CN" dirty="0"/>
          </a:p>
          <a:p>
            <a:r>
              <a:rPr lang="zh-CN" altLang="en-US" dirty="0"/>
              <a:t>掌握点云的应用处理（过滤，分割，</a:t>
            </a:r>
            <a:r>
              <a:rPr lang="en-US" altLang="zh-CN" dirty="0" err="1"/>
              <a:t>keypoint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页面设计美观，实现动态网页显示相关信息</a:t>
            </a:r>
            <a:endParaRPr lang="en-US" altLang="zh-CN" dirty="0"/>
          </a:p>
          <a:p>
            <a:r>
              <a:rPr lang="zh-CN" altLang="en-US" dirty="0"/>
              <a:t>每个学生选择其中至少</a:t>
            </a:r>
            <a:r>
              <a:rPr lang="en-US" altLang="zh-CN" dirty="0"/>
              <a:t>3</a:t>
            </a:r>
            <a:r>
              <a:rPr lang="zh-CN" altLang="en-US" dirty="0"/>
              <a:t>项数据处理完成，利用菜单控制参数调控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程序需要满足的基本要求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 </a:t>
            </a:r>
            <a:r>
              <a:rPr lang="en-US" altLang="zh-CN" dirty="0"/>
              <a:t>pcl.js &amp;  </a:t>
            </a:r>
            <a:r>
              <a:rPr lang="en-US" altLang="zh-CN" dirty="0" err="1"/>
              <a:t>threejs</a:t>
            </a:r>
            <a:r>
              <a:rPr lang="zh-CN" altLang="en-US" dirty="0"/>
              <a:t>基本程序框架，数据处理与交互绘制结合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threejs</a:t>
            </a:r>
            <a:r>
              <a:rPr lang="en-US" altLang="zh-CN" dirty="0"/>
              <a:t> </a:t>
            </a:r>
            <a:r>
              <a:rPr lang="zh-CN" altLang="en-US" dirty="0"/>
              <a:t>多窗口绘制，对比数据分析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 颜色区分与信息数据动态展示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 基于页面菜单的交互方法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 配置</a:t>
            </a:r>
            <a:r>
              <a:rPr lang="en-US" altLang="zh-CN" dirty="0"/>
              <a:t>pcl.js</a:t>
            </a:r>
            <a:r>
              <a:rPr lang="zh-CN" altLang="en-US" dirty="0"/>
              <a:t>与</a:t>
            </a:r>
            <a:r>
              <a:rPr lang="en-US" altLang="zh-CN" dirty="0" err="1"/>
              <a:t>threejs</a:t>
            </a:r>
            <a:r>
              <a:rPr lang="zh-CN" altLang="en-US" dirty="0"/>
              <a:t>的库环境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，设置数据处理与显示的框架</a:t>
            </a:r>
            <a:endParaRPr lang="en-US" altLang="zh-CN" dirty="0"/>
          </a:p>
          <a:p>
            <a:pPr lvl="1"/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异步处理函数</a:t>
            </a:r>
            <a:r>
              <a:rPr lang="en-US" altLang="zh-CN" dirty="0"/>
              <a:t>await</a:t>
            </a:r>
            <a:r>
              <a:rPr lang="zh-CN" altLang="en-US" dirty="0"/>
              <a:t>以及</a:t>
            </a:r>
            <a:r>
              <a:rPr lang="en-US" altLang="zh-CN" dirty="0"/>
              <a:t>async </a:t>
            </a:r>
            <a:r>
              <a:rPr lang="zh-CN" altLang="en-US" dirty="0"/>
              <a:t>函数定义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 加载</a:t>
            </a:r>
            <a:r>
              <a:rPr lang="en-US" altLang="zh-CN" dirty="0" err="1">
                <a:sym typeface="+mn-ea"/>
              </a:rPr>
              <a:t>pcd</a:t>
            </a:r>
            <a:r>
              <a:rPr lang="zh-CN" altLang="en-US" dirty="0">
                <a:sym typeface="+mn-ea"/>
              </a:rPr>
              <a:t>点云，并设置相应的处理（选择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个处理案例）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， 多窗口显示，不同的结果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，网页信息显示与相应的参数配置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118110"/>
            <a:ext cx="3488690" cy="315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Pcl.js</a:t>
            </a:r>
            <a:r>
              <a:rPr lang="zh-CN" altLang="en-US" dirty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https://pcl.js.org/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相关库的下载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https://cdn.jsdelivr.net/npm/pcl.js/dist/pcl.js</a:t>
            </a:r>
            <a:r>
              <a:rPr lang="en-US" altLang="zh-CN" dirty="0"/>
              <a:t>  </a:t>
            </a:r>
            <a:endParaRPr lang="en-US" altLang="zh-CN" dirty="0"/>
          </a:p>
          <a:p>
            <a:pPr lvl="1"/>
            <a:r>
              <a:rPr lang="zh-CN" altLang="en-US" dirty="0"/>
              <a:t>或者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https://cdn.jsdelivr.net/npm/pcl.js/dist/pcl.min.js</a:t>
            </a:r>
            <a:endParaRPr lang="en-US" altLang="zh-CN" dirty="0"/>
          </a:p>
          <a:p>
            <a:pPr lvl="1"/>
            <a:r>
              <a:rPr lang="zh-CN" altLang="en-US" dirty="0"/>
              <a:t>以及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https://cdn.jsdelivr.net/npm/pcl.js/dist/pcl-core.wasm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一定要下载最新版本</a:t>
            </a:r>
            <a:endParaRPr lang="en-US" altLang="zh-CN" dirty="0"/>
          </a:p>
          <a:p>
            <a:r>
              <a:rPr lang="zh-CN" altLang="en-US" dirty="0"/>
              <a:t>然后进行如下设置：</a:t>
            </a:r>
            <a:endParaRPr lang="en-US" altLang="zh-CN" dirty="0"/>
          </a:p>
          <a:p>
            <a:pPr lvl="1"/>
            <a:r>
              <a:rPr lang="zh-CN" altLang="en-US" dirty="0"/>
              <a:t>输入地址</a:t>
            </a:r>
            <a:r>
              <a:rPr lang="en-US" altLang="zh-CN" dirty="0"/>
              <a:t>chrome://settings</a:t>
            </a:r>
            <a:r>
              <a:rPr lang="zh-CN" altLang="en-US" dirty="0"/>
              <a:t>，然后“高级设置”</a:t>
            </a:r>
            <a:r>
              <a:rPr lang="en-US" altLang="zh-CN" dirty="0"/>
              <a:t>—</a:t>
            </a:r>
            <a:r>
              <a:rPr lang="zh-CN" altLang="en-US" dirty="0"/>
              <a:t>选中“</a:t>
            </a:r>
            <a:r>
              <a:rPr lang="en-US" altLang="zh-CN" dirty="0"/>
              <a:t> </a:t>
            </a:r>
            <a:r>
              <a:rPr lang="en-US" altLang="zh-CN" b="1" dirty="0"/>
              <a:t>Use hardware acceleration when available</a:t>
            </a:r>
            <a:r>
              <a:rPr lang="zh-CN" altLang="en-US" b="1" dirty="0"/>
              <a:t>”</a:t>
            </a:r>
            <a:endParaRPr lang="en-US" altLang="zh-CN" b="1" dirty="0"/>
          </a:p>
          <a:p>
            <a:pPr lvl="1"/>
            <a:r>
              <a:rPr lang="zh-CN" altLang="en-US" b="1" dirty="0"/>
              <a:t>输入地址</a:t>
            </a:r>
            <a:r>
              <a:rPr lang="en-US" altLang="zh-CN" dirty="0"/>
              <a:t>chrome://flags</a:t>
            </a:r>
            <a:r>
              <a:rPr lang="zh-CN" altLang="en-US" dirty="0"/>
              <a:t>，注意保证</a:t>
            </a:r>
            <a:r>
              <a:rPr lang="en-US" altLang="zh-CN" b="1" dirty="0" err="1"/>
              <a:t>WebGL</a:t>
            </a:r>
            <a:r>
              <a:rPr lang="en-US" altLang="zh-CN" dirty="0"/>
              <a:t>  </a:t>
            </a:r>
            <a:r>
              <a:rPr lang="zh-CN" altLang="en-US" dirty="0"/>
              <a:t>处于</a:t>
            </a:r>
            <a:r>
              <a:rPr lang="en-US" altLang="zh-CN" dirty="0"/>
              <a:t>enable</a:t>
            </a:r>
            <a:r>
              <a:rPr lang="zh-CN" altLang="en-US" dirty="0"/>
              <a:t>状态，</a:t>
            </a:r>
            <a:r>
              <a:rPr lang="en-US" altLang="zh-CN" sz="1800" dirty="0" err="1">
                <a:solidFill>
                  <a:srgbClr val="202124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WebAssembly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相关的选项都打开</a:t>
            </a:r>
            <a:endParaRPr lang="en-US" altLang="zh-CN" dirty="0"/>
          </a:p>
          <a:p>
            <a:pPr lvl="1"/>
            <a:r>
              <a:rPr lang="zh-CN" altLang="en-US" dirty="0"/>
              <a:t>输入地址</a:t>
            </a:r>
            <a:r>
              <a:rPr lang="en-US" altLang="zh-CN" dirty="0"/>
              <a:t>chrome://</a:t>
            </a:r>
            <a:r>
              <a:rPr lang="en-US" altLang="zh-CN" dirty="0" err="1"/>
              <a:t>gpu</a:t>
            </a:r>
            <a:r>
              <a:rPr lang="zh-CN" altLang="en-US" dirty="0"/>
              <a:t>， 确保</a:t>
            </a:r>
            <a:r>
              <a:rPr lang="en-US" altLang="zh-CN" i="1" dirty="0"/>
              <a:t>Hardware accelerated</a:t>
            </a:r>
            <a:r>
              <a:rPr lang="zh-CN" altLang="en-US" i="1" dirty="0"/>
              <a:t>相关选项</a:t>
            </a:r>
            <a:endParaRPr lang="en-US" altLang="zh-CN" i="1" dirty="0"/>
          </a:p>
          <a:p>
            <a:r>
              <a:rPr lang="zh-CN" altLang="en-US" dirty="0">
                <a:solidFill>
                  <a:srgbClr val="FF0000"/>
                </a:solidFill>
              </a:rPr>
              <a:t>注意设置修改之后，浏览器一定要重启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 安装配置</a:t>
            </a:r>
            <a:r>
              <a:rPr lang="en-US" altLang="zh-CN" dirty="0" err="1"/>
              <a:t>vscode</a:t>
            </a:r>
            <a:r>
              <a:rPr lang="zh-CN" altLang="en-US" dirty="0"/>
              <a:t>以及</a:t>
            </a:r>
            <a:r>
              <a:rPr lang="en-US" altLang="zh-CN" dirty="0"/>
              <a:t>webserver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 运行</a:t>
            </a:r>
            <a:r>
              <a:rPr lang="en-US" altLang="zh-CN" dirty="0"/>
              <a:t>webserver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，编写基本网页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 编写</a:t>
            </a:r>
            <a:r>
              <a:rPr lang="en-US" altLang="zh-CN" dirty="0" err="1"/>
              <a:t>threejs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 浏览器中测试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Pcl.js</a:t>
            </a:r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912" y="1423987"/>
            <a:ext cx="917257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PointsObject3D = Points&lt;</a:t>
            </a:r>
            <a:r>
              <a:rPr lang="en-US" altLang="zh-CN" dirty="0" err="1"/>
              <a:t>BufferGeometry</a:t>
            </a:r>
            <a:r>
              <a:rPr lang="en-US" altLang="zh-CN" dirty="0"/>
              <a:t>, </a:t>
            </a:r>
            <a:r>
              <a:rPr lang="en-US" altLang="zh-CN" dirty="0" err="1"/>
              <a:t>PointsMaterial</a:t>
            </a:r>
            <a:r>
              <a:rPr lang="en-US" altLang="zh-CN" dirty="0"/>
              <a:t>&gt;; </a:t>
            </a:r>
            <a:endParaRPr lang="en-US" altLang="zh-CN" dirty="0"/>
          </a:p>
          <a:p>
            <a:r>
              <a:rPr lang="en-US" altLang="zh-CN" dirty="0"/>
              <a:t>const  clouds : PointsObject3D[] = [];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const cloud = new </a:t>
            </a:r>
            <a:r>
              <a:rPr lang="en-US" altLang="zh-CN" dirty="0" err="1"/>
              <a:t>PCDLoader</a:t>
            </a:r>
            <a:r>
              <a:rPr lang="en-US" altLang="zh-CN" dirty="0"/>
              <a:t>().parse(data, '') as PointsObject3D;</a:t>
            </a:r>
            <a:endParaRPr lang="en-US" altLang="zh-CN" dirty="0"/>
          </a:p>
          <a:p>
            <a:r>
              <a:rPr lang="en-US" altLang="zh-CN" dirty="0"/>
              <a:t>const cloud = (await new </a:t>
            </a:r>
            <a:r>
              <a:rPr lang="en-US" altLang="zh-CN" dirty="0" err="1"/>
              <a:t>PCDLoader</a:t>
            </a:r>
            <a:r>
              <a:rPr lang="en-US" altLang="zh-CN" dirty="0"/>
              <a:t>().</a:t>
            </a:r>
            <a:r>
              <a:rPr lang="en-US" altLang="zh-CN" dirty="0" err="1"/>
              <a:t>loadAsync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onProgress</a:t>
            </a:r>
            <a:r>
              <a:rPr lang="en-US" altLang="zh-CN" dirty="0"/>
              <a:t>)) as PointsObject3D;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NiMGMyMzI3ZDBlMjgzYTgwY2I5ODJkZTkzYWEx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演示</Application>
  <PresentationFormat>宽屏</PresentationFormat>
  <Paragraphs>79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Segoe UI</vt:lpstr>
      <vt:lpstr>等线</vt:lpstr>
      <vt:lpstr>Georgia</vt:lpstr>
      <vt:lpstr>微软雅黑</vt:lpstr>
      <vt:lpstr>Calibri</vt:lpstr>
      <vt:lpstr>Arial Unicode MS</vt:lpstr>
      <vt:lpstr>Office 主题</vt:lpstr>
      <vt:lpstr>实验二，点云处理框架应用</vt:lpstr>
      <vt:lpstr>实验目的</vt:lpstr>
      <vt:lpstr>程序需要满足的基本要求</vt:lpstr>
      <vt:lpstr>实验内容</vt:lpstr>
      <vt:lpstr>Pcl.js库</vt:lpstr>
      <vt:lpstr>chrome</vt:lpstr>
      <vt:lpstr>实验步骤</vt:lpstr>
      <vt:lpstr>Pcl.js流程</vt:lpstr>
      <vt:lpstr>数据结构</vt:lpstr>
      <vt:lpstr>显示控制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实验一，医学模型构建与交互体验教学系统实现</dc:title>
  <dc:creator/>
  <cp:lastModifiedBy>宸宇.</cp:lastModifiedBy>
  <cp:revision>40</cp:revision>
  <dcterms:created xsi:type="dcterms:W3CDTF">2021-10-27T00:16:00Z</dcterms:created>
  <dcterms:modified xsi:type="dcterms:W3CDTF">2024-10-24T12:14:10Z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3F0299383F9F49B6881CB2C8A3D40993</vt:lpwstr>
  </property>
  <property fmtid="{D5CDD505-2E9C-101B-9397-08002B2CF9AE}" pid="3" name="KSOProductBuildVer">
    <vt:lpwstr>2052-12.1.0.18608</vt:lpwstr>
  </property>
</Properties>
</file>