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0689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065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a18d4371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a18d4371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29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a18d4371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a18d4371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68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a18d43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a18d4371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16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a18d4371c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a18d4371c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01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a18d4371c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a18d4371c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45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a18d4371c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a18d4371c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477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a18d4371c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a18d4371c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6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a18d437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a18d437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09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a18d4371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a18d4371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42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a18d4371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a18d4371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71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sGPcXt4N8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U2ryquVkr1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2차 발표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4030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 이름</a:t>
            </a:r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Deus Ex Machina</a:t>
            </a:r>
            <a:endParaRPr lang="en-US" altLang="ko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팀원</a:t>
            </a:r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고형주, 김세현, 이수현</a:t>
            </a:r>
            <a:endParaRPr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 Diagram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8A71DD2-16C3-0F21-0D1F-BA17A524D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13" t="1654"/>
          <a:stretch/>
        </p:blipFill>
        <p:spPr>
          <a:xfrm>
            <a:off x="205480" y="1228705"/>
            <a:ext cx="8733040" cy="36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1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0554" y="1609650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계정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DB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영상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0554" y="115979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4"/>
              </a:rPr>
              <a:t>게임 영상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lang="en-US" altLang="ko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일정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 diagram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38" y="684900"/>
            <a:ext cx="7272827" cy="41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5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312" y="1142350"/>
            <a:ext cx="6027375" cy="28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50200" y="5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</a:t>
            </a:r>
            <a:r>
              <a:rPr lang="ko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338" y="629700"/>
            <a:ext cx="6203400" cy="43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250200" y="5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2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2회차 개발 항목</a:t>
            </a:r>
            <a:endParaRPr sz="222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2502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회고록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완료 목록</a:t>
            </a:r>
            <a:endParaRPr b="1" dirty="0">
              <a:solidFill>
                <a:srgbClr val="172B4D"/>
              </a:solidFill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500"/>
              <a:buChar char="●"/>
            </a:pPr>
            <a:r>
              <a:rPr lang="ko" sz="1500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맵 배치 완료</a:t>
            </a:r>
            <a:endParaRPr sz="1500" dirty="0">
              <a:solidFill>
                <a:srgbClr val="172B4D"/>
              </a:solidFill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Char char="●"/>
            </a:pPr>
            <a:r>
              <a:rPr lang="ko" sz="1500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캐릭터 스테이터스 및 행동 구현</a:t>
            </a:r>
            <a:endParaRPr sz="1500" dirty="0">
              <a:solidFill>
                <a:srgbClr val="172B4D"/>
              </a:solidFill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Char char="●"/>
            </a:pPr>
            <a:r>
              <a:rPr lang="ko" sz="1500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상호작용 오브젝트 구현</a:t>
            </a:r>
            <a:endParaRPr sz="1500" dirty="0">
              <a:solidFill>
                <a:srgbClr val="172B4D"/>
              </a:solidFill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Char char="●"/>
            </a:pPr>
            <a:r>
              <a:rPr lang="ko" sz="1500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 구현</a:t>
            </a:r>
            <a:endParaRPr sz="1500" dirty="0">
              <a:solidFill>
                <a:srgbClr val="172B4D"/>
              </a:solidFill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spcBef>
                <a:spcPts val="19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미완료 목록</a:t>
            </a:r>
            <a:endParaRPr b="1" dirty="0">
              <a:solidFill>
                <a:srgbClr val="172B4D"/>
              </a:solidFill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500"/>
              <a:buChar char="●"/>
            </a:pPr>
            <a:r>
              <a:rPr lang="ko" sz="1500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 흐름 개발 완료</a:t>
            </a:r>
            <a:endParaRPr sz="1500" dirty="0">
              <a:solidFill>
                <a:srgbClr val="172B4D"/>
              </a:solidFill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sz="1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575" y="1236912"/>
            <a:ext cx="4697225" cy="28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차기 </a:t>
            </a: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일정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 개발 흐름 완료 (1주차)</a:t>
            </a:r>
            <a:endParaRPr lang="en-US" altLang="ko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캐릭터 종류, 스킬, 아이템 박스 및 아이템 구현(2주차)</a:t>
            </a:r>
            <a:endParaRPr lang="en-US" altLang="ko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구현 및 매니저 구현(1~2주차)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35" y="0"/>
            <a:ext cx="60503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 Diagram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E152116-8F4F-F458-8547-8B31C326B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156" b="32284"/>
          <a:stretch/>
        </p:blipFill>
        <p:spPr>
          <a:xfrm>
            <a:off x="2209801" y="1244086"/>
            <a:ext cx="4267199" cy="36588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102</Words>
  <Application>Microsoft Office PowerPoint</Application>
  <PresentationFormat>화면 슬라이드 쇼(16:9)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나눔스퀘어_ac Bold</vt:lpstr>
      <vt:lpstr>Arial</vt:lpstr>
      <vt:lpstr>Simple Light</vt:lpstr>
      <vt:lpstr>프로젝트 2차 발표</vt:lpstr>
      <vt:lpstr>목차</vt:lpstr>
      <vt:lpstr>기획</vt:lpstr>
      <vt:lpstr>개발 일정</vt:lpstr>
      <vt:lpstr>2회차 개발 항목</vt:lpstr>
      <vt:lpstr>회고록</vt:lpstr>
      <vt:lpstr>차기 개발 일정</vt:lpstr>
      <vt:lpstr>PowerPoint 프레젠테이션</vt:lpstr>
      <vt:lpstr>Class Diagram</vt:lpstr>
      <vt:lpstr>Class Diagram</vt:lpstr>
      <vt:lpstr>영상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2차 발표</dc:title>
  <cp:lastModifiedBy>Microsoft 계정</cp:lastModifiedBy>
  <cp:revision>14</cp:revision>
  <dcterms:modified xsi:type="dcterms:W3CDTF">2022-10-17T00:24:43Z</dcterms:modified>
</cp:coreProperties>
</file>