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02A-7B1A-4FA9-B040-39014AACDB20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89FA-C719-41A4-A89C-719619B1F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7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02A-7B1A-4FA9-B040-39014AACDB20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89FA-C719-41A4-A89C-719619B1F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42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02A-7B1A-4FA9-B040-39014AACDB20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89FA-C719-41A4-A89C-719619B1F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0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02A-7B1A-4FA9-B040-39014AACDB20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89FA-C719-41A4-A89C-719619B1F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84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02A-7B1A-4FA9-B040-39014AACDB20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89FA-C719-41A4-A89C-719619B1F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67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02A-7B1A-4FA9-B040-39014AACDB20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89FA-C719-41A4-A89C-719619B1F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14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02A-7B1A-4FA9-B040-39014AACDB20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89FA-C719-41A4-A89C-719619B1F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12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02A-7B1A-4FA9-B040-39014AACDB20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89FA-C719-41A4-A89C-719619B1F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52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02A-7B1A-4FA9-B040-39014AACDB20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89FA-C719-41A4-A89C-719619B1F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60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02A-7B1A-4FA9-B040-39014AACDB20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89FA-C719-41A4-A89C-719619B1F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84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602A-7B1A-4FA9-B040-39014AACDB20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A89FA-C719-41A4-A89C-719619B1F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72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F602A-7B1A-4FA9-B040-39014AACDB20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A89FA-C719-41A4-A89C-719619B1F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93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53ADA61E-5B77-4A35-96F9-86A8966F5AE5}"/>
              </a:ext>
            </a:extLst>
          </p:cNvPr>
          <p:cNvSpPr txBox="1"/>
          <p:nvPr/>
        </p:nvSpPr>
        <p:spPr>
          <a:xfrm>
            <a:off x="383356" y="1581643"/>
            <a:ext cx="11425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根据极点配置定理：状态反馈可任意配置闭环极点的充要条件是系统能控。</a:t>
            </a: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对于不完全能控系统，状态反馈可以任意配置其能控字空间的特征值，而对不能控子空间的特征值没有任何影响。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6F8629CF-F606-4FC5-B6A8-656F30511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62" y="160211"/>
            <a:ext cx="5035237" cy="132922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xmlns="" id="{15F58209-35AE-4E8E-B93F-A987FE253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239" y="137984"/>
            <a:ext cx="4200378" cy="137367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xmlns="" id="{BC48CC0D-4549-494C-BF35-440B0147E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348" y="2412640"/>
            <a:ext cx="9049471" cy="438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7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1648" y="365760"/>
            <a:ext cx="11740896" cy="6339840"/>
          </a:xfrm>
        </p:spPr>
        <p:txBody>
          <a:bodyPr/>
          <a:lstStyle/>
          <a:p>
            <a:pPr algn="l"/>
            <a:r>
              <a:rPr lang="en-US" altLang="zh-CN" dirty="0" smtClean="0"/>
              <a:t>7.13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r>
              <a:rPr lang="zh-CN" altLang="en-US" sz="2000" dirty="0" smtClean="0"/>
              <a:t>解：</a:t>
            </a:r>
            <a:endParaRPr lang="en-US" altLang="zh-CN" sz="2000" dirty="0" smtClean="0"/>
          </a:p>
          <a:p>
            <a:pPr algn="l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" y="236220"/>
            <a:ext cx="9229725" cy="3581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48" y="3907536"/>
            <a:ext cx="9436608" cy="239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4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1648" y="1825625"/>
            <a:ext cx="1112215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原系统的能控标准型</a:t>
            </a:r>
          </a:p>
          <a:p>
            <a:pPr marL="0" indent="0">
              <a:buNone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）得                               ，所以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marL="0" indent="0"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可以任意取，这里取                                     所以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70" y="213301"/>
            <a:ext cx="9077731" cy="13595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81" y="1825626"/>
            <a:ext cx="1367981" cy="3789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738" y="3554670"/>
            <a:ext cx="1721549" cy="3832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2955" y="2189742"/>
            <a:ext cx="2612898" cy="100081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48477" y="2483400"/>
            <a:ext cx="1864233" cy="4134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5334" y="2483400"/>
            <a:ext cx="1899275" cy="4134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3801" y="3437579"/>
            <a:ext cx="6023420" cy="495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000" y="1835003"/>
            <a:ext cx="5438775" cy="3048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72971" y="1830499"/>
            <a:ext cx="3629025" cy="3238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3851" y="4632902"/>
            <a:ext cx="203238" cy="3048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39156" y="4055900"/>
            <a:ext cx="1974348" cy="145886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1018" y="3913621"/>
            <a:ext cx="2684865" cy="172163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18497" y="4267667"/>
            <a:ext cx="1766110" cy="101354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52661" y="5668020"/>
            <a:ext cx="2509578" cy="63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5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234" y="240379"/>
            <a:ext cx="8526171" cy="42340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10" y="4599210"/>
            <a:ext cx="6255830" cy="106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4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350" y="365124"/>
            <a:ext cx="6608492" cy="4170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55" y="4535424"/>
            <a:ext cx="7034087" cy="207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5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73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牛 宇菲</dc:creator>
  <cp:lastModifiedBy>牛 宇菲</cp:lastModifiedBy>
  <cp:revision>9</cp:revision>
  <dcterms:created xsi:type="dcterms:W3CDTF">2020-05-10T04:50:18Z</dcterms:created>
  <dcterms:modified xsi:type="dcterms:W3CDTF">2020-05-10T06:37:02Z</dcterms:modified>
</cp:coreProperties>
</file>