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8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A022BA-9E86-4BA3-955B-E470507FB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B233AC15-18EC-4EB9-9FB2-535CF72A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6F227B-2C53-49D6-A4D6-BFD59CF9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4629554-4C1F-40C2-BD28-CB23866D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59C22EC-F694-4301-AE66-5827A416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9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E6004EA-FB1B-4EDD-8CBB-1D64BC77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289D6E5-663D-4F74-AECE-7AD32EE4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739402E-59D0-4CCD-81B4-E5CB2EC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2A96F85-B181-49E0-8BAD-9B24B9AA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CD06026-13B2-43E2-BE6E-8D8FC21C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AA5132B2-4ACA-4CFD-A830-B3A939912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98B96F6-7423-4914-AC67-F5937175C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CB49C1A-EB22-4661-8193-498A2D19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50F021B-240B-4A51-AA81-A048F327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AFC0A85-5F71-46CA-9244-9DFC106B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2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494EE11-DAC6-4A21-B19D-AF3D60DC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7D086F6-2FA3-4BF9-B255-4CC7F3CA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8D18CBA-6740-4C86-AA0C-F56E39A3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8BADE49-661B-404D-8957-DA632F0F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B661E8C-10BA-45C8-8124-0ABB1A6E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2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DA22D4-8ED9-46B1-857B-5643432E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E28C035-935F-46D3-B0AC-32A34F157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A27D0FD-4674-4FBC-A04C-B1667915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42EC875-5073-4D2E-B5D6-00E9F8FA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E6E612C-1C10-4AEB-A679-68576E51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7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75DB11-7E49-45BE-A136-CE912D89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88C7EB0-3C81-4796-92E9-CB2CBBFC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43724E9-C3E6-43E9-AAB9-5638C933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CC5E44A-6A6D-4821-88C4-EEFA890F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66F0DB7-5267-4280-99C1-2B1FC64D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DD5DF0F-10F7-4953-BAF6-6C8E56CE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C24A88A-9E3E-4A79-8426-1D49634B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701C681-E544-48F9-BD4E-E86FBF758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C4526E2-6018-4937-A735-E3A712AF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63C56F85-4AC9-4295-8D75-A195BAA8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BA6B1629-90CC-45D0-8773-AD7AED8AB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EDF0C02A-FF35-4F8A-9DC6-968F9680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C56C13AC-2273-4878-97C0-5B5B9FE6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181E1F0-EE4C-420E-BCDF-6BAF5B1A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7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BFD869E-9F2D-4C00-BD39-7C4532A1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21663D0-54EE-4C8B-A9D7-1F8E4166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18ACE7A5-764F-44A6-B590-F89902B2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512E092-C492-467D-90E8-3A46D7A3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1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87E83E8-EE4B-4BAD-99EA-F6D05FA7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9E735963-18F7-4223-9BA4-18F462B7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4FD9CA64-6ACF-4785-8DAF-7A07BB45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4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867A1B8-5885-432D-89A9-104B68F2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75F88B6-474A-4DC5-8ED0-A34AE3487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B5895AE-2080-4071-AB09-3C9FD64F3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BF902253-6E7C-4895-9CF5-E5CCC96A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93029E6-DDC0-4793-B2C5-F5E61FE6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BC4E2F50-4D09-4FBF-9B32-D6A588DE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4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F9DD450-CD03-4750-AFBA-D0D7AF1B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0974B6F-1E5E-44B9-BC38-31810A4FA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560FC68E-54F1-4825-9E2C-920F76E94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AD989CB-B9C5-424A-997A-A5E51725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E6F4670-3A41-4B99-8444-51420319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AFD372E-6E17-40EE-B0F5-3BABC27D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6C943897-EA5E-4891-8D5D-A13760D0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11DCE02-100B-4B7C-8E4B-07522706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A309B60-8CB5-4EB5-B7BB-541E6C332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C9A0-DDAD-4A60-B07E-832CCFF66A02}" type="datetimeFigureOut">
              <a:rPr lang="zh-CN" altLang="en-US" smtClean="0"/>
              <a:t>2020/5/20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42ADD0A-DBEB-4EB0-808A-627FE76AF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508FFB4-21E9-408C-BA88-0EEF65A4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5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" y="281890"/>
            <a:ext cx="7048285" cy="2409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22275" y="2921000"/>
                <a:ext cx="103854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解：</a:t>
                </a: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求解时，可参考书</a:t>
                </a:r>
                <a:r>
                  <a:rPr lang="en-US" altLang="zh-CN" dirty="0" smtClean="0"/>
                  <a:t>P68</a:t>
                </a:r>
                <a:r>
                  <a:rPr lang="zh-CN" altLang="en-US" dirty="0" smtClean="0"/>
                  <a:t>的定理</a:t>
                </a:r>
                <a:r>
                  <a:rPr lang="en-US" altLang="zh-CN" dirty="0" smtClean="0"/>
                  <a:t>3.4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  <a:r>
                  <a:rPr lang="zh-CN" altLang="en-US" dirty="0" smtClean="0"/>
                  <a:t>分析该系统：末端时刻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固定</m:t>
                    </m:r>
                  </m:oMath>
                </a14:m>
                <a:r>
                  <a:rPr lang="zh-CN" altLang="en-US" dirty="0" smtClean="0"/>
                  <a:t>，性能指标为第三种，末端状态有约束，控制无约束。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5" y="2921000"/>
                <a:ext cx="10385425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69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4025900"/>
            <a:ext cx="84010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2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"/>
            <a:ext cx="9032875" cy="650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8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7709"/>
            <a:ext cx="9156700" cy="38195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9372600" cy="15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5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029700" cy="61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·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5232400"/>
            <a:ext cx="867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</a:t>
            </a:r>
            <a:r>
              <a:rPr lang="zh-CN" altLang="en-US" dirty="0" smtClean="0"/>
              <a:t>可以通过开关曲线来判断最优控制律。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1020429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A8C55533-CCC0-4FF2-8491-931D32CB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1" y="181142"/>
            <a:ext cx="8618705" cy="64957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2F29267-A697-47F9-AF94-F4535898D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70" y="2506655"/>
            <a:ext cx="4470153" cy="36059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DBB335C-7659-47FB-A1C4-F9C6B0EC7F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23" y="2524117"/>
            <a:ext cx="4267195" cy="35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43314"/>
            <a:ext cx="9356725" cy="39710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65126"/>
            <a:ext cx="8636000" cy="23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798050" cy="548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57" y="365124"/>
            <a:ext cx="10310244" cy="215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11</Words>
  <Application>Microsoft Office PowerPoint</Application>
  <PresentationFormat>宽屏</PresentationFormat>
  <Paragraphs>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·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shaojie lan</dc:creator>
  <cp:lastModifiedBy>牛 宇菲</cp:lastModifiedBy>
  <cp:revision>51</cp:revision>
  <dcterms:created xsi:type="dcterms:W3CDTF">2020-03-15T09:24:38Z</dcterms:created>
  <dcterms:modified xsi:type="dcterms:W3CDTF">2020-05-20T00:23:15Z</dcterms:modified>
</cp:coreProperties>
</file>