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66FC-121B-40F4-A288-79BE5B063D7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BE82-6D05-4380-9DDE-5D6E4F41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09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66FC-121B-40F4-A288-79BE5B063D7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BE82-6D05-4380-9DDE-5D6E4F41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6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66FC-121B-40F4-A288-79BE5B063D7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BE82-6D05-4380-9DDE-5D6E4F41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90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66FC-121B-40F4-A288-79BE5B063D7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BE82-6D05-4380-9DDE-5D6E4F41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66FC-121B-40F4-A288-79BE5B063D7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BE82-6D05-4380-9DDE-5D6E4F41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18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66FC-121B-40F4-A288-79BE5B063D7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BE82-6D05-4380-9DDE-5D6E4F41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3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66FC-121B-40F4-A288-79BE5B063D7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BE82-6D05-4380-9DDE-5D6E4F41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95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66FC-121B-40F4-A288-79BE5B063D7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BE82-6D05-4380-9DDE-5D6E4F41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97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66FC-121B-40F4-A288-79BE5B063D7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BE82-6D05-4380-9DDE-5D6E4F41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09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66FC-121B-40F4-A288-79BE5B063D7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BE82-6D05-4380-9DDE-5D6E4F41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6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66FC-121B-40F4-A288-79BE5B063D7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6BE82-6D05-4380-9DDE-5D6E4F41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30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66FC-121B-40F4-A288-79BE5B063D74}" type="datetimeFigureOut">
              <a:rPr lang="zh-CN" altLang="en-US" smtClean="0"/>
              <a:t>2020/3/17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6BE82-6D05-4380-9DDE-5D6E4F4165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5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353427"/>
              </p:ext>
            </p:extLst>
          </p:nvPr>
        </p:nvGraphicFramePr>
        <p:xfrm>
          <a:off x="1408112" y="819871"/>
          <a:ext cx="4413139" cy="1505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公式" r:id="rId3" imgW="1714320" imgH="583920" progId="Equation.3">
                  <p:embed/>
                </p:oleObj>
              </mc:Choice>
              <mc:Fallback>
                <p:oleObj name="公式" r:id="rId3" imgW="171432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2" y="819871"/>
                        <a:ext cx="4413139" cy="15058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408991"/>
              </p:ext>
            </p:extLst>
          </p:nvPr>
        </p:nvGraphicFramePr>
        <p:xfrm>
          <a:off x="7053263" y="561975"/>
          <a:ext cx="500380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公式" r:id="rId5" imgW="1803240" imgH="634680" progId="Equation.3">
                  <p:embed/>
                </p:oleObj>
              </mc:Choice>
              <mc:Fallback>
                <p:oleObj name="公式" r:id="rId5" imgW="1803240" imgH="6346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3263" y="561975"/>
                        <a:ext cx="5003800" cy="1763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883925"/>
              </p:ext>
            </p:extLst>
          </p:nvPr>
        </p:nvGraphicFramePr>
        <p:xfrm>
          <a:off x="364923" y="2743021"/>
          <a:ext cx="595471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公式" r:id="rId7" imgW="2145960" imgH="685800" progId="Equation.3">
                  <p:embed/>
                </p:oleObj>
              </mc:Choice>
              <mc:Fallback>
                <p:oleObj name="公式" r:id="rId7" imgW="21459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23" y="2743021"/>
                        <a:ext cx="5954713" cy="1905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222722"/>
              </p:ext>
            </p:extLst>
          </p:nvPr>
        </p:nvGraphicFramePr>
        <p:xfrm>
          <a:off x="8102555" y="2854425"/>
          <a:ext cx="3732335" cy="1682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公式" r:id="rId9" imgW="2425680" imgH="1091880" progId="Equation.3">
                  <p:embed/>
                </p:oleObj>
              </mc:Choice>
              <mc:Fallback>
                <p:oleObj name="公式" r:id="rId9" imgW="2425680" imgH="1091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2555" y="2854425"/>
                        <a:ext cx="3732335" cy="1682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6319636" y="3438659"/>
            <a:ext cx="1369051" cy="42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168432"/>
              </p:ext>
            </p:extLst>
          </p:nvPr>
        </p:nvGraphicFramePr>
        <p:xfrm>
          <a:off x="672743" y="4675656"/>
          <a:ext cx="10529888" cy="194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公式" r:id="rId11" imgW="3162240" imgH="583920" progId="Equation.3">
                  <p:embed/>
                </p:oleObj>
              </mc:Choice>
              <mc:Fallback>
                <p:oleObj name="公式" r:id="rId11" imgW="31622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43" y="4675656"/>
                        <a:ext cx="10529888" cy="194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227516" y="100310"/>
            <a:ext cx="1228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/>
              <a:t>例</a:t>
            </a:r>
            <a:r>
              <a:rPr lang="en-US" altLang="zh-CN" sz="5400" b="1" dirty="0" smtClean="0"/>
              <a:t>1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2802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909016"/>
              </p:ext>
            </p:extLst>
          </p:nvPr>
        </p:nvGraphicFramePr>
        <p:xfrm>
          <a:off x="1201915" y="271398"/>
          <a:ext cx="5301915" cy="2617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公式" r:id="rId3" imgW="1854000" imgH="914400" progId="Equation.3">
                  <p:embed/>
                </p:oleObj>
              </mc:Choice>
              <mc:Fallback>
                <p:oleObj name="公式" r:id="rId3" imgW="1854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915" y="271398"/>
                        <a:ext cx="5301915" cy="2617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853612"/>
              </p:ext>
            </p:extLst>
          </p:nvPr>
        </p:nvGraphicFramePr>
        <p:xfrm>
          <a:off x="6877050" y="561975"/>
          <a:ext cx="5356225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公式" r:id="rId5" imgW="1930320" imgH="634680" progId="Equation.3">
                  <p:embed/>
                </p:oleObj>
              </mc:Choice>
              <mc:Fallback>
                <p:oleObj name="公式" r:id="rId5" imgW="193032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561975"/>
                        <a:ext cx="5356225" cy="1763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009318"/>
              </p:ext>
            </p:extLst>
          </p:nvPr>
        </p:nvGraphicFramePr>
        <p:xfrm>
          <a:off x="523428" y="3413800"/>
          <a:ext cx="6210076" cy="254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公式" r:id="rId7" imgW="3657600" imgH="1498320" progId="Equation.3">
                  <p:embed/>
                </p:oleObj>
              </mc:Choice>
              <mc:Fallback>
                <p:oleObj name="公式" r:id="rId7" imgW="3657600" imgH="1498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28" y="3413800"/>
                        <a:ext cx="6210076" cy="2547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675035"/>
              </p:ext>
            </p:extLst>
          </p:nvPr>
        </p:nvGraphicFramePr>
        <p:xfrm>
          <a:off x="8600875" y="3610368"/>
          <a:ext cx="2479675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公式" r:id="rId9" imgW="1612800" imgH="1396800" progId="Equation.3">
                  <p:embed/>
                </p:oleObj>
              </mc:Choice>
              <mc:Fallback>
                <p:oleObj name="公式" r:id="rId9" imgW="161280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0875" y="3610368"/>
                        <a:ext cx="2479675" cy="2154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6733504" y="4111614"/>
            <a:ext cx="1369051" cy="42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7516" y="100310"/>
            <a:ext cx="1228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/>
              <a:t>例</a:t>
            </a:r>
            <a:r>
              <a:rPr lang="en-US" altLang="zh-CN" sz="5400" b="1" dirty="0" smtClean="0"/>
              <a:t>2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7236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717988"/>
              </p:ext>
            </p:extLst>
          </p:nvPr>
        </p:nvGraphicFramePr>
        <p:xfrm>
          <a:off x="816714" y="564277"/>
          <a:ext cx="11156950" cy="432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公式" r:id="rId3" imgW="5968800" imgH="2311200" progId="Equation.3">
                  <p:embed/>
                </p:oleObj>
              </mc:Choice>
              <mc:Fallback>
                <p:oleObj name="公式" r:id="rId3" imgW="5968800" imgH="23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14" y="564277"/>
                        <a:ext cx="11156950" cy="432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2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853430"/>
              </p:ext>
            </p:extLst>
          </p:nvPr>
        </p:nvGraphicFramePr>
        <p:xfrm>
          <a:off x="1146219" y="478763"/>
          <a:ext cx="5677303" cy="2311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3" imgW="2247840" imgH="914400" progId="Equation.3">
                  <p:embed/>
                </p:oleObj>
              </mc:Choice>
              <mc:Fallback>
                <p:oleObj name="公式" r:id="rId3" imgW="22478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219" y="478763"/>
                        <a:ext cx="5677303" cy="2311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715083"/>
              </p:ext>
            </p:extLst>
          </p:nvPr>
        </p:nvGraphicFramePr>
        <p:xfrm>
          <a:off x="7184690" y="856498"/>
          <a:ext cx="4837471" cy="1625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5" imgW="1892160" imgH="634680" progId="Equation.3">
                  <p:embed/>
                </p:oleObj>
              </mc:Choice>
              <mc:Fallback>
                <p:oleObj name="公式" r:id="rId5" imgW="189216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4690" y="856498"/>
                        <a:ext cx="4837471" cy="1625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534658"/>
              </p:ext>
            </p:extLst>
          </p:nvPr>
        </p:nvGraphicFramePr>
        <p:xfrm>
          <a:off x="471287" y="3280168"/>
          <a:ext cx="8129588" cy="248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公式" r:id="rId7" imgW="4787640" imgH="1460160" progId="Equation.3">
                  <p:embed/>
                </p:oleObj>
              </mc:Choice>
              <mc:Fallback>
                <p:oleObj name="公式" r:id="rId7" imgW="4787640" imgH="1460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287" y="3280168"/>
                        <a:ext cx="8129588" cy="2484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402292"/>
              </p:ext>
            </p:extLst>
          </p:nvPr>
        </p:nvGraphicFramePr>
        <p:xfrm>
          <a:off x="10584646" y="3484956"/>
          <a:ext cx="1169988" cy="207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公式" r:id="rId9" imgW="761760" imgH="1346040" progId="Equation.3">
                  <p:embed/>
                </p:oleObj>
              </mc:Choice>
              <mc:Fallback>
                <p:oleObj name="公式" r:id="rId9" imgW="761760" imgH="1346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4646" y="3484956"/>
                        <a:ext cx="1169988" cy="20748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8918901" y="4097384"/>
            <a:ext cx="1369051" cy="42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27516" y="100310"/>
            <a:ext cx="1228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/>
              <a:t>例</a:t>
            </a:r>
            <a:r>
              <a:rPr lang="en-US" altLang="zh-CN" sz="5400" b="1" dirty="0" smtClean="0"/>
              <a:t>3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39482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746529"/>
              </p:ext>
            </p:extLst>
          </p:nvPr>
        </p:nvGraphicFramePr>
        <p:xfrm>
          <a:off x="717841" y="479984"/>
          <a:ext cx="7050087" cy="480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公式" r:id="rId3" imgW="3771720" imgH="2565360" progId="Equation.3">
                  <p:embed/>
                </p:oleObj>
              </mc:Choice>
              <mc:Fallback>
                <p:oleObj name="公式" r:id="rId3" imgW="3771720" imgH="2565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841" y="479984"/>
                        <a:ext cx="7050087" cy="480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049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706180"/>
              </p:ext>
            </p:extLst>
          </p:nvPr>
        </p:nvGraphicFramePr>
        <p:xfrm>
          <a:off x="730608" y="293666"/>
          <a:ext cx="9544050" cy="617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公式" r:id="rId3" imgW="3377880" imgH="2184120" progId="Equation.3">
                  <p:embed/>
                </p:oleObj>
              </mc:Choice>
              <mc:Fallback>
                <p:oleObj name="公式" r:id="rId3" imgW="3377880" imgH="2184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608" y="293666"/>
                        <a:ext cx="9544050" cy="617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06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6</Words>
  <Application>Microsoft Office PowerPoint</Application>
  <PresentationFormat>宽屏</PresentationFormat>
  <Paragraphs>3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pc</cp:lastModifiedBy>
  <cp:revision>6</cp:revision>
  <dcterms:created xsi:type="dcterms:W3CDTF">2020-03-17T10:53:52Z</dcterms:created>
  <dcterms:modified xsi:type="dcterms:W3CDTF">2020-03-17T11:36:15Z</dcterms:modified>
</cp:coreProperties>
</file>