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A022BA-9E86-4BA3-955B-E470507FB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233AC15-18EC-4EB9-9FB2-535CF72A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6F227B-2C53-49D6-A4D6-BFD59CF9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629554-4C1F-40C2-BD28-CB23866D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59C22EC-F694-4301-AE66-5827A416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6004EA-FB1B-4EDD-8CBB-1D64BC77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289D6E5-663D-4F74-AECE-7AD32EE4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39402E-59D0-4CCD-81B4-E5CB2EC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2A96F85-B181-49E0-8BAD-9B24B9A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D06026-13B2-43E2-BE6E-8D8FC21C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A5132B2-4ACA-4CFD-A830-B3A93991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98B96F6-7423-4914-AC67-F5937175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B49C1A-EB22-4661-8193-498A2D19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0F021B-240B-4A51-AA81-A048F327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FC0A85-5F71-46CA-9244-9DFC106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94EE11-DAC6-4A21-B19D-AF3D60DC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D086F6-2FA3-4BF9-B255-4CC7F3CA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D18CBA-6740-4C86-AA0C-F56E39A3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8BADE49-661B-404D-8957-DA632F0F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B661E8C-10BA-45C8-8124-0ABB1A6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DA22D4-8ED9-46B1-857B-5643432E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E28C035-935F-46D3-B0AC-32A34F15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27D0FD-4674-4FBC-A04C-B1667915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2EC875-5073-4D2E-B5D6-00E9F8FA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6E612C-1C10-4AEB-A679-68576E51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75DB11-7E49-45BE-A136-CE912D89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8C7EB0-3C81-4796-92E9-CB2CBBF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43724E9-C3E6-43E9-AAB9-5638C933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CC5E44A-6A6D-4821-88C4-EEFA890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6F0DB7-5267-4280-99C1-2B1FC64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DD5DF0F-10F7-4953-BAF6-6C8E56CE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24A88A-9E3E-4A79-8426-1D49634B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701C681-E544-48F9-BD4E-E86FBF75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C4526E2-6018-4937-A735-E3A712AF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3C56F85-4AC9-4295-8D75-A195BAA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A6B1629-90CC-45D0-8773-AD7AED8AB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DF0C02A-FF35-4F8A-9DC6-968F9680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6C13AC-2273-4878-97C0-5B5B9FE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181E1F0-EE4C-420E-BCDF-6BAF5B1A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FD869E-9F2D-4C00-BD39-7C4532A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21663D0-54EE-4C8B-A9D7-1F8E4166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8ACE7A5-764F-44A6-B590-F89902B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512E092-C492-467D-90E8-3A46D7A3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87E83E8-EE4B-4BAD-99EA-F6D05FA7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E735963-18F7-4223-9BA4-18F462B7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D9CA64-6ACF-4785-8DAF-7A07BB4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67A1B8-5885-432D-89A9-104B68F2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75F88B6-474A-4DC5-8ED0-A34AE348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B5895AE-2080-4071-AB09-3C9FD64F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902253-6E7C-4895-9CF5-E5CCC96A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93029E6-DDC0-4793-B2C5-F5E61FE6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4E2F50-4D09-4FBF-9B32-D6A588D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4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9DD450-CD03-4750-AFBA-D0D7AF1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0974B6F-1E5E-44B9-BC38-31810A4F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60FC68E-54F1-4825-9E2C-920F76E9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AD989CB-B9C5-424A-997A-A5E51725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E6F4670-3A41-4B99-8444-51420319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AFD372E-6E17-40EE-B0F5-3BABC27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C943897-EA5E-4891-8D5D-A13760D0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11DCE02-100B-4B7C-8E4B-07522706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309B60-8CB5-4EB5-B7BB-541E6C332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C9A0-DDAD-4A60-B07E-832CCFF66A0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2ADD0A-DBEB-4EB0-808A-627FE76AF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08FFB4-21E9-408C-BA88-0EEF65A4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5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FAF5483D-6966-4499-9A9E-AC8A77EF6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8" y="4796354"/>
            <a:ext cx="5799989" cy="188062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CF7F011-186A-422F-80DB-9F3D90A1C92B}"/>
              </a:ext>
            </a:extLst>
          </p:cNvPr>
          <p:cNvSpPr txBox="1"/>
          <p:nvPr/>
        </p:nvSpPr>
        <p:spPr>
          <a:xfrm>
            <a:off x="129471" y="113122"/>
            <a:ext cx="106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 5.2(c)</a:t>
            </a:r>
            <a:r>
              <a:rPr lang="zh-CN" altLang="en-US"/>
              <a:t>：求下列传递函数的约当标准型实现：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4ADBE92-F906-4CEC-8EC4-21823553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46" y="549782"/>
            <a:ext cx="3028950" cy="542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7CE6CBC-297C-4A9A-8945-91E731A2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09" y="1301437"/>
            <a:ext cx="8824126" cy="35446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E5350FA-650D-4B5F-942F-9A3B2C521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28" y="4846649"/>
            <a:ext cx="4739774" cy="18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6CA50D9-E77C-46DC-8D3F-C950870E2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784" y="279727"/>
            <a:ext cx="7877175" cy="3076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8F18F0B-E039-41EE-854F-5B710B4E12AE}"/>
              </a:ext>
            </a:extLst>
          </p:cNvPr>
          <p:cNvSpPr txBox="1"/>
          <p:nvPr/>
        </p:nvSpPr>
        <p:spPr>
          <a:xfrm>
            <a:off x="509047" y="3429360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其它易错点：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D674765-EF05-4CB1-86E1-411EF53A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7" y="4320340"/>
            <a:ext cx="10616256" cy="6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1792" y="512064"/>
            <a:ext cx="10863072" cy="5986272"/>
          </a:xfrm>
        </p:spPr>
        <p:txBody>
          <a:bodyPr/>
          <a:lstStyle/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法一：课本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p188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426720"/>
            <a:ext cx="6327648" cy="1426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57" y="1852899"/>
            <a:ext cx="6520815" cy="49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0080" cy="6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98" y="240664"/>
            <a:ext cx="9178818" cy="57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23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shaojie lan</dc:creator>
  <cp:lastModifiedBy>牛 宇菲</cp:lastModifiedBy>
  <cp:revision>37</cp:revision>
  <dcterms:created xsi:type="dcterms:W3CDTF">2020-03-15T09:24:38Z</dcterms:created>
  <dcterms:modified xsi:type="dcterms:W3CDTF">2020-04-28T12:52:12Z</dcterms:modified>
</cp:coreProperties>
</file>