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022BA-9E86-4BA3-955B-E470507FB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33AC15-18EC-4EB9-9FB2-535CF72AF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F227B-2C53-49D6-A4D6-BFD59CF9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29554-4C1F-40C2-BD28-CB23866D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C22EC-F694-4301-AE66-5827A416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99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004EA-FB1B-4EDD-8CBB-1D64BC77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89D6E5-663D-4F74-AECE-7AD32EE4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9402E-59D0-4CCD-81B4-E5CB2EC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96F85-B181-49E0-8BAD-9B24B9AA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D06026-13B2-43E2-BE6E-8D8FC21C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3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5132B2-4ACA-4CFD-A830-B3A939912E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8B96F6-7423-4914-AC67-F5937175C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49C1A-EB22-4661-8193-498A2D19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F021B-240B-4A51-AA81-A048F327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C0A85-5F71-46CA-9244-9DFC106B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929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4EE11-DAC6-4A21-B19D-AF3D60DC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D086F6-2FA3-4BF9-B255-4CC7F3CAC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18CBA-6740-4C86-AA0C-F56E39A3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ADE49-661B-404D-8957-DA632F0F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61E8C-10BA-45C8-8124-0ABB1A6E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02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A22D4-8ED9-46B1-857B-5643432E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8C035-935F-46D3-B0AC-32A34F157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7D0FD-4674-4FBC-A04C-B16679157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EC875-5073-4D2E-B5D6-00E9F8FA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6E612C-1C10-4AEB-A679-68576E51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871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DB11-7E49-45BE-A136-CE912D89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C7EB0-3C81-4796-92E9-CB2CBBFCA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724E9-C3E6-43E9-AAB9-5638C9330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C5E44A-6A6D-4821-88C4-EEFA890F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6F0DB7-5267-4280-99C1-2B1FC64D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D5DF0F-10F7-4953-BAF6-6C8E56CE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4A88A-9E3E-4A79-8426-1D49634B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01C681-E544-48F9-BD4E-E86FBF758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4526E2-6018-4937-A735-E3A712AF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C56F85-4AC9-4295-8D75-A195BAA8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6B1629-90CC-45D0-8773-AD7AED8AB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F0C02A-FF35-4F8A-9DC6-968F9680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6C13AC-2273-4878-97C0-5B5B9FE6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81E1F0-EE4C-420E-BCDF-6BAF5B1A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7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D869E-9F2D-4C00-BD39-7C4532A1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1663D0-54EE-4C8B-A9D7-1F8E4166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ACE7A5-764F-44A6-B590-F89902B2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12E092-C492-467D-90E8-3A46D7A3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1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7E83E8-EE4B-4BAD-99EA-F6D05FA7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735963-18F7-4223-9BA4-18F462B7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D9CA64-6ACF-4785-8DAF-7A07BB458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34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7A1B8-5885-432D-89A9-104B68F2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5F88B6-474A-4DC5-8ED0-A34AE3487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5895AE-2080-4071-AB09-3C9FD64F3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02253-6E7C-4895-9CF5-E5CCC96A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3029E6-DDC0-4793-B2C5-F5E61FE6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E2F50-4D09-4FBF-9B32-D6A588DE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4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DD450-CD03-4750-AFBA-D0D7AF1B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974B6F-1E5E-44B9-BC38-31810A4FA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0FC68E-54F1-4825-9E2C-920F76E94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989CB-B9C5-424A-997A-A5E51725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2C9A0-DDAD-4A60-B07E-832CCFF66A0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F4670-3A41-4B99-8444-51420319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D372E-6E17-40EE-B0F5-3BABC27D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943897-EA5E-4891-8D5D-A13760D0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DCE02-100B-4B7C-8E4B-07522706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09B60-8CB5-4EB5-B7BB-541E6C332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2C9A0-DDAD-4A60-B07E-832CCFF66A02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ADD0A-DBEB-4EB0-808A-627FE76AF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8FFB4-21E9-408C-BA88-0EEF65A4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A07C-70A9-4178-A276-521B857C09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5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内容占位符 16">
            <a:extLst>
              <a:ext uri="{FF2B5EF4-FFF2-40B4-BE49-F238E27FC236}">
                <a16:creationId xmlns:a16="http://schemas.microsoft.com/office/drawing/2014/main" id="{8386924D-7A4B-4A1A-9D92-BAC7923E6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467" y="143277"/>
            <a:ext cx="9991725" cy="23050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A0DCB21-D562-49B8-8BBF-461668ACA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494" y="2448326"/>
            <a:ext cx="7348908" cy="300986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2D260DF-38BA-4B33-8A30-D35D7151299F}"/>
              </a:ext>
            </a:extLst>
          </p:cNvPr>
          <p:cNvSpPr txBox="1"/>
          <p:nvPr/>
        </p:nvSpPr>
        <p:spPr>
          <a:xfrm>
            <a:off x="1121790" y="5458193"/>
            <a:ext cx="961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注：当以性能指标表达式带有</a:t>
            </a:r>
            <a:r>
              <a:rPr lang="en-US" altLang="zh-CN">
                <a:solidFill>
                  <a:srgbClr val="FF0000"/>
                </a:solidFill>
              </a:rPr>
              <a:t>1/2</a:t>
            </a:r>
            <a:r>
              <a:rPr lang="zh-CN" altLang="en-US">
                <a:solidFill>
                  <a:srgbClr val="FF0000"/>
                </a:solidFill>
              </a:rPr>
              <a:t>来算时，在最优指标上也要加上</a:t>
            </a:r>
            <a:r>
              <a:rPr lang="en-US" altLang="zh-CN">
                <a:solidFill>
                  <a:srgbClr val="FF0000"/>
                </a:solidFill>
              </a:rPr>
              <a:t>1/2 </a:t>
            </a:r>
            <a:r>
              <a:rPr lang="zh-CN" altLang="en-US">
                <a:solidFill>
                  <a:srgbClr val="FF0000"/>
                </a:solidFill>
              </a:rPr>
              <a:t>；认为性能指标表达式不带</a:t>
            </a:r>
            <a:r>
              <a:rPr lang="en-US" altLang="zh-CN">
                <a:solidFill>
                  <a:srgbClr val="FF0000"/>
                </a:solidFill>
              </a:rPr>
              <a:t>1/2</a:t>
            </a:r>
            <a:r>
              <a:rPr lang="zh-CN" altLang="en-US">
                <a:solidFill>
                  <a:srgbClr val="FF0000"/>
                </a:solidFill>
              </a:rPr>
              <a:t>来算时，在最优指标上不要加上</a:t>
            </a:r>
            <a:r>
              <a:rPr lang="en-US" altLang="zh-CN">
                <a:solidFill>
                  <a:srgbClr val="FF0000"/>
                </a:solidFill>
              </a:rPr>
              <a:t>1/2</a:t>
            </a:r>
            <a:r>
              <a:rPr lang="zh-CN" altLang="en-US">
                <a:solidFill>
                  <a:srgbClr val="FF0000"/>
                </a:solidFill>
              </a:rPr>
              <a:t>。不要混用。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5B32C4-EDA9-4382-A93B-2C1544ECE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894" y="6127973"/>
            <a:ext cx="6105428" cy="6616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2315597-C592-4E72-A1B6-30F989D35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6794" y="6263454"/>
            <a:ext cx="24098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9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7732F32-DC64-48D3-AB32-FDED341E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666" y="112115"/>
            <a:ext cx="8147900" cy="2087634"/>
          </a:xfrm>
          <a:prstGeom prst="rect">
            <a:avLst/>
          </a:prstGeom>
        </p:spPr>
      </p:pic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81DB56F5-DF66-4F83-A65F-496DF507D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3713" y="2481067"/>
            <a:ext cx="10124573" cy="366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6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7D5429-DFCE-4BCB-A3D3-88E0E273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321779"/>
            <a:ext cx="9143999" cy="22525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3730FE-0A20-4273-A2BB-ADC9DD00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2713382"/>
            <a:ext cx="6883263" cy="35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8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82B7E30-DEFA-495B-ACBA-B6EA8757E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281" y="365125"/>
            <a:ext cx="6912665" cy="34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6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45</Words>
  <Application>Microsoft Office PowerPoint</Application>
  <PresentationFormat>宽屏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shaojie lan</dc:creator>
  <cp:lastModifiedBy>shaojie lan</cp:lastModifiedBy>
  <cp:revision>43</cp:revision>
  <dcterms:created xsi:type="dcterms:W3CDTF">2020-03-15T09:24:38Z</dcterms:created>
  <dcterms:modified xsi:type="dcterms:W3CDTF">2020-06-02T16:42:37Z</dcterms:modified>
</cp:coreProperties>
</file>