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7559675" cy="7559675"/>
  <p:notesSz cx="6858000" cy="9144000"/>
  <p:defaultTextStyle>
    <a:defPPr>
      <a:defRPr lang="fr-FR"/>
    </a:defPPr>
    <a:lvl1pPr marL="0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1pPr>
    <a:lvl2pPr marL="378699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2pPr>
    <a:lvl3pPr marL="757398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3pPr>
    <a:lvl4pPr marL="1136096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4pPr>
    <a:lvl5pPr marL="1514795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5pPr>
    <a:lvl6pPr marL="1893494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6pPr>
    <a:lvl7pPr marL="2272193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7pPr>
    <a:lvl8pPr marL="2650891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8pPr>
    <a:lvl9pPr marL="3029590" algn="l" defTabSz="378699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5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DD"/>
    <a:srgbClr val="F0F0EE"/>
    <a:srgbClr val="A6A6A6"/>
    <a:srgbClr val="444549"/>
    <a:srgbClr val="1396F3"/>
    <a:srgbClr val="FBC106"/>
    <a:srgbClr val="FFA901"/>
    <a:srgbClr val="084D9F"/>
    <a:srgbClr val="025DC0"/>
    <a:srgbClr val="FEA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570" autoAdjust="0"/>
  </p:normalViewPr>
  <p:slideViewPr>
    <p:cSldViewPr snapToGrid="0" snapToObjects="1">
      <p:cViewPr>
        <p:scale>
          <a:sx n="100" d="100"/>
          <a:sy n="100" d="100"/>
        </p:scale>
        <p:origin x="-32" y="-1716"/>
      </p:cViewPr>
      <p:guideLst>
        <p:guide orient="horz" pos="1315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15183-55B3-CD46-A756-82E7D0A0E285}" type="datetimeFigureOut">
              <a:rPr lang="fr-FR" smtClean="0"/>
              <a:t>06/01/2022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6DCA0-E68B-E844-9E72-AF90C8531B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1pPr>
    <a:lvl2pPr marL="378699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2pPr>
    <a:lvl3pPr marL="757398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3pPr>
    <a:lvl4pPr marL="1136096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4pPr>
    <a:lvl5pPr marL="1514795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5pPr>
    <a:lvl6pPr marL="1893494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6pPr>
    <a:lvl7pPr marL="2272193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7pPr>
    <a:lvl8pPr marL="2650891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8pPr>
    <a:lvl9pPr marL="3029590" algn="l" defTabSz="37869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6" y="2348400"/>
            <a:ext cx="6425724" cy="162043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2" y="4283816"/>
            <a:ext cx="5291773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0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472480"/>
            <a:ext cx="1406939" cy="1005331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472480"/>
            <a:ext cx="4094824" cy="1005331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163" y="4857792"/>
            <a:ext cx="6425724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163" y="3204113"/>
            <a:ext cx="6425724" cy="16536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2749133"/>
            <a:ext cx="2750882" cy="77766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2749133"/>
            <a:ext cx="2750882" cy="77766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0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4" y="302737"/>
            <a:ext cx="6803708" cy="125994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1692178"/>
            <a:ext cx="3340169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4" y="2397398"/>
            <a:ext cx="3340169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0" y="1692178"/>
            <a:ext cx="3341482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0" y="2397398"/>
            <a:ext cx="3341482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2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4" y="300987"/>
            <a:ext cx="2487081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300988"/>
            <a:ext cx="4226068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4" y="1581932"/>
            <a:ext cx="2487081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50" y="5291773"/>
            <a:ext cx="4535805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50" y="675471"/>
            <a:ext cx="4535805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50" y="5916496"/>
            <a:ext cx="4535805" cy="88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0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4" y="302737"/>
            <a:ext cx="6803708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1763925"/>
            <a:ext cx="6803708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7006700"/>
            <a:ext cx="1763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6FAE-BDB8-454D-B4C7-1A76B0AB3C45}" type="datetimeFigureOut">
              <a:rPr lang="fr-FR" smtClean="0"/>
              <a:t>06/01/2022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89" y="7006700"/>
            <a:ext cx="23938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7006700"/>
            <a:ext cx="1763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ED01-5EB3-9D4B-BCB0-1AE098F2A23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9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26" Type="http://schemas.openxmlformats.org/officeDocument/2006/relationships/hyperlink" Target="https://www.linkedin.com/in/qcaillet/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hyperlink" Target="https://fonts.google.com/specimen/Noto+Sans" TargetMode="External"/><Relationship Id="rId16" Type="http://schemas.openxmlformats.org/officeDocument/2006/relationships/hyperlink" Target="https://www.instagram.com/cailletquentin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hyperlink" Target="https://twitter.com/CailletQuentin" TargetMode="External"/><Relationship Id="rId22" Type="http://schemas.openxmlformats.org/officeDocument/2006/relationships/image" Target="../media/image13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3F3"/>
            </a:gs>
            <a:gs pos="50000">
              <a:srgbClr val="EEEDEB"/>
            </a:gs>
            <a:gs pos="100000">
              <a:srgbClr val="E7DDDB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B51F5BC7-49D7-4BC6-8A6B-6D44922E65EE}"/>
              </a:ext>
            </a:extLst>
          </p:cNvPr>
          <p:cNvGrpSpPr/>
          <p:nvPr/>
        </p:nvGrpSpPr>
        <p:grpSpPr>
          <a:xfrm>
            <a:off x="1263428" y="988914"/>
            <a:ext cx="5114816" cy="4686612"/>
            <a:chOff x="1841898" y="1081790"/>
            <a:chExt cx="3837622" cy="3516343"/>
          </a:xfrm>
          <a:solidFill>
            <a:srgbClr val="444549"/>
          </a:solidFill>
        </p:grpSpPr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BA3FD561-4280-47CA-994C-8805220F0CD6}"/>
                </a:ext>
              </a:extLst>
            </p:cNvPr>
            <p:cNvSpPr/>
            <p:nvPr/>
          </p:nvSpPr>
          <p:spPr>
            <a:xfrm>
              <a:off x="4268642" y="1081790"/>
              <a:ext cx="1410877" cy="1162526"/>
            </a:xfrm>
            <a:custGeom>
              <a:avLst/>
              <a:gdLst>
                <a:gd name="connsiteX0" fmla="*/ 820328 w 1410877"/>
                <a:gd name="connsiteY0" fmla="*/ 0 h 1162526"/>
                <a:gd name="connsiteX1" fmla="*/ 2797 w 1410877"/>
                <a:gd name="connsiteY1" fmla="*/ 827532 h 1162526"/>
                <a:gd name="connsiteX2" fmla="*/ 1178 w 1410877"/>
                <a:gd name="connsiteY2" fmla="*/ 833914 h 1162526"/>
                <a:gd name="connsiteX3" fmla="*/ 2892 w 1410877"/>
                <a:gd name="connsiteY3" fmla="*/ 834962 h 1162526"/>
                <a:gd name="connsiteX4" fmla="*/ 185582 w 1410877"/>
                <a:gd name="connsiteY4" fmla="*/ 979646 h 1162526"/>
                <a:gd name="connsiteX5" fmla="*/ 333124 w 1410877"/>
                <a:gd name="connsiteY5" fmla="*/ 1162526 h 1162526"/>
                <a:gd name="connsiteX6" fmla="*/ 341697 w 1410877"/>
                <a:gd name="connsiteY6" fmla="*/ 1158240 h 1162526"/>
                <a:gd name="connsiteX7" fmla="*/ 13370 w 1410877"/>
                <a:gd name="connsiteY7" fmla="*/ 830390 h 1162526"/>
                <a:gd name="connsiteX8" fmla="*/ 824329 w 1410877"/>
                <a:gd name="connsiteY8" fmla="*/ 9525 h 1162526"/>
                <a:gd name="connsiteX9" fmla="*/ 1410878 w 1410877"/>
                <a:gd name="connsiteY9" fmla="*/ 9525 h 1162526"/>
                <a:gd name="connsiteX10" fmla="*/ 1410878 w 1410877"/>
                <a:gd name="connsiteY10" fmla="*/ 0 h 1162526"/>
                <a:gd name="connsiteX11" fmla="*/ 820328 w 1410877"/>
                <a:gd name="connsiteY11" fmla="*/ 0 h 116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877" h="1162526">
                  <a:moveTo>
                    <a:pt x="820328" y="0"/>
                  </a:moveTo>
                  <a:lnTo>
                    <a:pt x="2797" y="827532"/>
                  </a:lnTo>
                  <a:cubicBezTo>
                    <a:pt x="-2346" y="832771"/>
                    <a:pt x="1178" y="833914"/>
                    <a:pt x="1178" y="833914"/>
                  </a:cubicBezTo>
                  <a:cubicBezTo>
                    <a:pt x="1559" y="834200"/>
                    <a:pt x="2130" y="834485"/>
                    <a:pt x="2892" y="834962"/>
                  </a:cubicBezTo>
                  <a:cubicBezTo>
                    <a:pt x="88522" y="888587"/>
                    <a:pt x="150054" y="944499"/>
                    <a:pt x="185582" y="979646"/>
                  </a:cubicBezTo>
                  <a:cubicBezTo>
                    <a:pt x="251590" y="1044988"/>
                    <a:pt x="299311" y="1109567"/>
                    <a:pt x="333124" y="1162526"/>
                  </a:cubicBezTo>
                  <a:lnTo>
                    <a:pt x="341697" y="1158240"/>
                  </a:lnTo>
                  <a:cubicBezTo>
                    <a:pt x="257781" y="1026224"/>
                    <a:pt x="145482" y="914114"/>
                    <a:pt x="13370" y="830390"/>
                  </a:cubicBezTo>
                  <a:lnTo>
                    <a:pt x="824329" y="9525"/>
                  </a:lnTo>
                  <a:lnTo>
                    <a:pt x="1410878" y="9525"/>
                  </a:lnTo>
                  <a:lnTo>
                    <a:pt x="1410878" y="0"/>
                  </a:lnTo>
                  <a:lnTo>
                    <a:pt x="82032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B9E20E6-55C8-464C-A564-1F3D6F3B79C7}"/>
                </a:ext>
              </a:extLst>
            </p:cNvPr>
            <p:cNvSpPr/>
            <p:nvPr/>
          </p:nvSpPr>
          <p:spPr>
            <a:xfrm>
              <a:off x="4697395" y="2844772"/>
              <a:ext cx="982125" cy="338042"/>
            </a:xfrm>
            <a:custGeom>
              <a:avLst/>
              <a:gdLst>
                <a:gd name="connsiteX0" fmla="*/ 982030 w 982125"/>
                <a:gd name="connsiteY0" fmla="*/ 328422 h 338042"/>
                <a:gd name="connsiteX1" fmla="*/ 11242 w 982125"/>
                <a:gd name="connsiteY1" fmla="*/ 328422 h 338042"/>
                <a:gd name="connsiteX2" fmla="*/ 76488 w 982125"/>
                <a:gd name="connsiteY2" fmla="*/ 0 h 338042"/>
                <a:gd name="connsiteX3" fmla="*/ 66963 w 982125"/>
                <a:gd name="connsiteY3" fmla="*/ 0 h 338042"/>
                <a:gd name="connsiteX4" fmla="*/ 860 w 982125"/>
                <a:gd name="connsiteY4" fmla="*/ 329184 h 338042"/>
                <a:gd name="connsiteX5" fmla="*/ 479 w 982125"/>
                <a:gd name="connsiteY5" fmla="*/ 330708 h 338042"/>
                <a:gd name="connsiteX6" fmla="*/ 7813 w 982125"/>
                <a:gd name="connsiteY6" fmla="*/ 338042 h 338042"/>
                <a:gd name="connsiteX7" fmla="*/ 982125 w 982125"/>
                <a:gd name="connsiteY7" fmla="*/ 338042 h 338042"/>
                <a:gd name="connsiteX8" fmla="*/ 982125 w 982125"/>
                <a:gd name="connsiteY8" fmla="*/ 328422 h 3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125" h="338042">
                  <a:moveTo>
                    <a:pt x="982030" y="328422"/>
                  </a:moveTo>
                  <a:lnTo>
                    <a:pt x="11242" y="328422"/>
                  </a:lnTo>
                  <a:cubicBezTo>
                    <a:pt x="49532" y="225457"/>
                    <a:pt x="72297" y="115062"/>
                    <a:pt x="76488" y="0"/>
                  </a:cubicBezTo>
                  <a:lnTo>
                    <a:pt x="66963" y="0"/>
                  </a:lnTo>
                  <a:cubicBezTo>
                    <a:pt x="62772" y="115443"/>
                    <a:pt x="39627" y="226124"/>
                    <a:pt x="860" y="329184"/>
                  </a:cubicBezTo>
                  <a:cubicBezTo>
                    <a:pt x="764" y="329660"/>
                    <a:pt x="669" y="330041"/>
                    <a:pt x="479" y="330708"/>
                  </a:cubicBezTo>
                  <a:cubicBezTo>
                    <a:pt x="-2284" y="338042"/>
                    <a:pt x="7813" y="338042"/>
                    <a:pt x="7813" y="338042"/>
                  </a:cubicBezTo>
                  <a:lnTo>
                    <a:pt x="982125" y="338042"/>
                  </a:lnTo>
                  <a:lnTo>
                    <a:pt x="982125" y="3284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89146F2-B1D9-4695-A08B-17DE43B914CD}"/>
                </a:ext>
              </a:extLst>
            </p:cNvPr>
            <p:cNvSpPr/>
            <p:nvPr/>
          </p:nvSpPr>
          <p:spPr>
            <a:xfrm>
              <a:off x="1841898" y="3316735"/>
              <a:ext cx="1323118" cy="1281398"/>
            </a:xfrm>
            <a:custGeom>
              <a:avLst/>
              <a:gdLst>
                <a:gd name="connsiteX0" fmla="*/ 1320927 w 1323118"/>
                <a:gd name="connsiteY0" fmla="*/ 378619 h 1281398"/>
                <a:gd name="connsiteX1" fmla="*/ 1319879 w 1323118"/>
                <a:gd name="connsiteY1" fmla="*/ 377857 h 1281398"/>
                <a:gd name="connsiteX2" fmla="*/ 959930 w 1323118"/>
                <a:gd name="connsiteY2" fmla="*/ 0 h 1281398"/>
                <a:gd name="connsiteX3" fmla="*/ 952024 w 1323118"/>
                <a:gd name="connsiteY3" fmla="*/ 5429 h 1281398"/>
                <a:gd name="connsiteX4" fmla="*/ 1312545 w 1323118"/>
                <a:gd name="connsiteY4" fmla="*/ 384524 h 1281398"/>
                <a:gd name="connsiteX5" fmla="*/ 794957 w 1323118"/>
                <a:gd name="connsiteY5" fmla="*/ 1271873 h 1281398"/>
                <a:gd name="connsiteX6" fmla="*/ 0 w 1323118"/>
                <a:gd name="connsiteY6" fmla="*/ 1271873 h 1281398"/>
                <a:gd name="connsiteX7" fmla="*/ 0 w 1323118"/>
                <a:gd name="connsiteY7" fmla="*/ 1281398 h 1281398"/>
                <a:gd name="connsiteX8" fmla="*/ 800386 w 1323118"/>
                <a:gd name="connsiteY8" fmla="*/ 1281398 h 1281398"/>
                <a:gd name="connsiteX9" fmla="*/ 1320546 w 1323118"/>
                <a:gd name="connsiteY9" fmla="*/ 389668 h 1281398"/>
                <a:gd name="connsiteX10" fmla="*/ 1320927 w 1323118"/>
                <a:gd name="connsiteY10" fmla="*/ 378619 h 128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3118" h="1281398">
                  <a:moveTo>
                    <a:pt x="1320927" y="378619"/>
                  </a:moveTo>
                  <a:cubicBezTo>
                    <a:pt x="1320451" y="378333"/>
                    <a:pt x="1320165" y="378142"/>
                    <a:pt x="1319879" y="377857"/>
                  </a:cubicBezTo>
                  <a:cubicBezTo>
                    <a:pt x="1170527" y="284226"/>
                    <a:pt x="1046321" y="154115"/>
                    <a:pt x="959930" y="0"/>
                  </a:cubicBezTo>
                  <a:lnTo>
                    <a:pt x="952024" y="5429"/>
                  </a:lnTo>
                  <a:cubicBezTo>
                    <a:pt x="1038701" y="159829"/>
                    <a:pt x="1163098" y="290322"/>
                    <a:pt x="1312545" y="384524"/>
                  </a:cubicBezTo>
                  <a:lnTo>
                    <a:pt x="794957" y="1271873"/>
                  </a:lnTo>
                  <a:lnTo>
                    <a:pt x="0" y="1271873"/>
                  </a:lnTo>
                  <a:lnTo>
                    <a:pt x="0" y="1281398"/>
                  </a:lnTo>
                  <a:lnTo>
                    <a:pt x="800386" y="1281398"/>
                  </a:lnTo>
                  <a:lnTo>
                    <a:pt x="1320546" y="389668"/>
                  </a:lnTo>
                  <a:cubicBezTo>
                    <a:pt x="1320546" y="389668"/>
                    <a:pt x="1326071" y="381857"/>
                    <a:pt x="1320927" y="3786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1282EC3F-0340-4433-A5E1-1F239F246BF4}"/>
                </a:ext>
              </a:extLst>
            </p:cNvPr>
            <p:cNvSpPr/>
            <p:nvPr/>
          </p:nvSpPr>
          <p:spPr>
            <a:xfrm>
              <a:off x="1871044" y="2340994"/>
              <a:ext cx="904493" cy="501205"/>
            </a:xfrm>
            <a:custGeom>
              <a:avLst/>
              <a:gdLst>
                <a:gd name="connsiteX0" fmla="*/ 798100 w 904493"/>
                <a:gd name="connsiteY0" fmla="*/ 493776 h 501205"/>
                <a:gd name="connsiteX1" fmla="*/ 798195 w 904493"/>
                <a:gd name="connsiteY1" fmla="*/ 492919 h 501205"/>
                <a:gd name="connsiteX2" fmla="*/ 797624 w 904493"/>
                <a:gd name="connsiteY2" fmla="*/ 464915 h 501205"/>
                <a:gd name="connsiteX3" fmla="*/ 904494 w 904493"/>
                <a:gd name="connsiteY3" fmla="*/ 4191 h 501205"/>
                <a:gd name="connsiteX4" fmla="*/ 895922 w 904493"/>
                <a:gd name="connsiteY4" fmla="*/ 0 h 501205"/>
                <a:gd name="connsiteX5" fmla="*/ 788099 w 904493"/>
                <a:gd name="connsiteY5" fmla="*/ 464915 h 501205"/>
                <a:gd name="connsiteX6" fmla="*/ 788575 w 904493"/>
                <a:gd name="connsiteY6" fmla="*/ 490823 h 501205"/>
                <a:gd name="connsiteX7" fmla="*/ 0 w 904493"/>
                <a:gd name="connsiteY7" fmla="*/ 491681 h 501205"/>
                <a:gd name="connsiteX8" fmla="*/ 0 w 904493"/>
                <a:gd name="connsiteY8" fmla="*/ 501206 h 501205"/>
                <a:gd name="connsiteX9" fmla="*/ 788670 w 904493"/>
                <a:gd name="connsiteY9" fmla="*/ 500348 h 501205"/>
                <a:gd name="connsiteX10" fmla="*/ 798100 w 904493"/>
                <a:gd name="connsiteY10" fmla="*/ 493776 h 50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4493" h="501205">
                  <a:moveTo>
                    <a:pt x="798100" y="493776"/>
                  </a:moveTo>
                  <a:cubicBezTo>
                    <a:pt x="798100" y="493490"/>
                    <a:pt x="798195" y="493205"/>
                    <a:pt x="798195" y="492919"/>
                  </a:cubicBezTo>
                  <a:cubicBezTo>
                    <a:pt x="797909" y="483584"/>
                    <a:pt x="797624" y="474345"/>
                    <a:pt x="797624" y="464915"/>
                  </a:cubicBezTo>
                  <a:cubicBezTo>
                    <a:pt x="797624" y="299752"/>
                    <a:pt x="836104" y="143351"/>
                    <a:pt x="904494" y="4191"/>
                  </a:cubicBezTo>
                  <a:lnTo>
                    <a:pt x="895922" y="0"/>
                  </a:lnTo>
                  <a:cubicBezTo>
                    <a:pt x="826961" y="140399"/>
                    <a:pt x="788099" y="298228"/>
                    <a:pt x="788099" y="464915"/>
                  </a:cubicBezTo>
                  <a:cubicBezTo>
                    <a:pt x="788099" y="473583"/>
                    <a:pt x="788384" y="482251"/>
                    <a:pt x="788575" y="490823"/>
                  </a:cubicBezTo>
                  <a:lnTo>
                    <a:pt x="0" y="491681"/>
                  </a:lnTo>
                  <a:lnTo>
                    <a:pt x="0" y="501206"/>
                  </a:lnTo>
                  <a:lnTo>
                    <a:pt x="788670" y="500348"/>
                  </a:lnTo>
                  <a:cubicBezTo>
                    <a:pt x="788765" y="500348"/>
                    <a:pt x="798290" y="501491"/>
                    <a:pt x="798100" y="493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4CD29C7D-93B8-4983-9BC5-7D24628C432B}"/>
                </a:ext>
              </a:extLst>
            </p:cNvPr>
            <p:cNvSpPr/>
            <p:nvPr/>
          </p:nvSpPr>
          <p:spPr>
            <a:xfrm>
              <a:off x="1871044" y="1081790"/>
              <a:ext cx="1810226" cy="800699"/>
            </a:xfrm>
            <a:custGeom>
              <a:avLst/>
              <a:gdLst>
                <a:gd name="connsiteX0" fmla="*/ 1810226 w 1810226"/>
                <a:gd name="connsiteY0" fmla="*/ 667036 h 800699"/>
                <a:gd name="connsiteX1" fmla="*/ 1347502 w 1810226"/>
                <a:gd name="connsiteY1" fmla="*/ 791528 h 800699"/>
                <a:gd name="connsiteX2" fmla="*/ 539782 w 1810226"/>
                <a:gd name="connsiteY2" fmla="*/ 1334 h 800699"/>
                <a:gd name="connsiteX3" fmla="*/ 538448 w 1810226"/>
                <a:gd name="connsiteY3" fmla="*/ 0 h 800699"/>
                <a:gd name="connsiteX4" fmla="*/ 0 w 1810226"/>
                <a:gd name="connsiteY4" fmla="*/ 0 h 800699"/>
                <a:gd name="connsiteX5" fmla="*/ 0 w 1810226"/>
                <a:gd name="connsiteY5" fmla="*/ 9525 h 800699"/>
                <a:gd name="connsiteX6" fmla="*/ 534448 w 1810226"/>
                <a:gd name="connsiteY6" fmla="*/ 9525 h 800699"/>
                <a:gd name="connsiteX7" fmla="*/ 1338548 w 1810226"/>
                <a:gd name="connsiteY7" fmla="*/ 796195 h 800699"/>
                <a:gd name="connsiteX8" fmla="*/ 1353026 w 1810226"/>
                <a:gd name="connsiteY8" fmla="*/ 799148 h 800699"/>
                <a:gd name="connsiteX9" fmla="*/ 1354265 w 1810226"/>
                <a:gd name="connsiteY9" fmla="*/ 798576 h 800699"/>
                <a:gd name="connsiteX10" fmla="*/ 1810131 w 1810226"/>
                <a:gd name="connsiteY10" fmla="*/ 676561 h 800699"/>
                <a:gd name="connsiteX11" fmla="*/ 1810131 w 1810226"/>
                <a:gd name="connsiteY11" fmla="*/ 667036 h 80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0226" h="800699">
                  <a:moveTo>
                    <a:pt x="1810226" y="667036"/>
                  </a:moveTo>
                  <a:cubicBezTo>
                    <a:pt x="1643348" y="672560"/>
                    <a:pt x="1486186" y="717042"/>
                    <a:pt x="1347502" y="791528"/>
                  </a:cubicBezTo>
                  <a:lnTo>
                    <a:pt x="539782" y="1334"/>
                  </a:lnTo>
                  <a:lnTo>
                    <a:pt x="538448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34448" y="9525"/>
                  </a:lnTo>
                  <a:lnTo>
                    <a:pt x="1338548" y="796195"/>
                  </a:lnTo>
                  <a:cubicBezTo>
                    <a:pt x="1338548" y="796195"/>
                    <a:pt x="1343978" y="803910"/>
                    <a:pt x="1353026" y="799148"/>
                  </a:cubicBezTo>
                  <a:cubicBezTo>
                    <a:pt x="1353598" y="798862"/>
                    <a:pt x="1353884" y="798767"/>
                    <a:pt x="1354265" y="798576"/>
                  </a:cubicBezTo>
                  <a:cubicBezTo>
                    <a:pt x="1491044" y="725615"/>
                    <a:pt x="1645825" y="682085"/>
                    <a:pt x="1810131" y="676561"/>
                  </a:cubicBezTo>
                  <a:lnTo>
                    <a:pt x="1810131" y="667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05B56A-3F41-9048-917B-6FE72EB6692E}"/>
              </a:ext>
            </a:extLst>
          </p:cNvPr>
          <p:cNvSpPr/>
          <p:nvPr/>
        </p:nvSpPr>
        <p:spPr>
          <a:xfrm>
            <a:off x="-3663159" y="828378"/>
            <a:ext cx="3087897" cy="506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Police : </a:t>
            </a:r>
            <a:r>
              <a:rPr lang="en-US" sz="1200" dirty="0">
                <a:latin typeface="Calibri Light"/>
                <a:cs typeface="Calibri Light"/>
              </a:rPr>
              <a:t>Noto sans</a:t>
            </a:r>
          </a:p>
          <a:p>
            <a:r>
              <a:rPr lang="en-US" sz="1200" dirty="0">
                <a:latin typeface="Calibri Light"/>
                <a:cs typeface="Calibri Light"/>
                <a:hlinkClick r:id="rId2"/>
              </a:rPr>
              <a:t>https://fonts.google.com/specimen/Noto+Sans</a:t>
            </a:r>
            <a:endParaRPr lang="en-US" sz="1200" dirty="0">
              <a:latin typeface="Calibri Light"/>
              <a:cs typeface="Calibri Light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0AB489-3D41-344B-97D6-FD4D3A90F238}"/>
              </a:ext>
            </a:extLst>
          </p:cNvPr>
          <p:cNvSpPr/>
          <p:nvPr/>
        </p:nvSpPr>
        <p:spPr>
          <a:xfrm>
            <a:off x="-1348785" y="1515260"/>
            <a:ext cx="267875" cy="26696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4A9A50-A3C0-0745-A7B5-E675B2EE278D}"/>
              </a:ext>
            </a:extLst>
          </p:cNvPr>
          <p:cNvSpPr/>
          <p:nvPr/>
        </p:nvSpPr>
        <p:spPr>
          <a:xfrm>
            <a:off x="-3663159" y="1436871"/>
            <a:ext cx="1661032" cy="321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Couleurs</a:t>
            </a:r>
            <a:r>
              <a:rPr lang="en-US" dirty="0">
                <a:latin typeface="Arial"/>
                <a:cs typeface="Arial"/>
              </a:rPr>
              <a:t> police : 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B95AB22-5AE1-B64E-8FD5-C473BB2C01A2}"/>
              </a:ext>
            </a:extLst>
          </p:cNvPr>
          <p:cNvSpPr/>
          <p:nvPr/>
        </p:nvSpPr>
        <p:spPr>
          <a:xfrm>
            <a:off x="-1723172" y="1515260"/>
            <a:ext cx="267875" cy="266960"/>
          </a:xfrm>
          <a:prstGeom prst="rect">
            <a:avLst/>
          </a:prstGeom>
          <a:solidFill>
            <a:srgbClr val="444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7FF685E-D32B-4046-92BE-AE21F80FDA3A}"/>
              </a:ext>
            </a:extLst>
          </p:cNvPr>
          <p:cNvSpPr/>
          <p:nvPr/>
        </p:nvSpPr>
        <p:spPr>
          <a:xfrm>
            <a:off x="-3663159" y="1934621"/>
            <a:ext cx="1531188" cy="321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Couleurs</a:t>
            </a:r>
            <a:r>
              <a:rPr lang="en-US" dirty="0">
                <a:latin typeface="Arial"/>
                <a:cs typeface="Arial"/>
              </a:rPr>
              <a:t> fond : 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B4757C-6888-1940-9EF2-E0584C5E950B}"/>
              </a:ext>
            </a:extLst>
          </p:cNvPr>
          <p:cNvSpPr/>
          <p:nvPr/>
        </p:nvSpPr>
        <p:spPr>
          <a:xfrm>
            <a:off x="-1723172" y="2000124"/>
            <a:ext cx="267875" cy="266960"/>
          </a:xfrm>
          <a:prstGeom prst="rect">
            <a:avLst/>
          </a:prstGeom>
          <a:solidFill>
            <a:srgbClr val="F0F0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95F2A11-8A46-46CC-8B1F-313ECA41303B}"/>
              </a:ext>
            </a:extLst>
          </p:cNvPr>
          <p:cNvSpPr/>
          <p:nvPr/>
        </p:nvSpPr>
        <p:spPr>
          <a:xfrm>
            <a:off x="2618302" y="2121175"/>
            <a:ext cx="2323070" cy="2323070"/>
          </a:xfrm>
          <a:prstGeom prst="ellipse">
            <a:avLst/>
          </a:prstGeom>
          <a:solidFill>
            <a:srgbClr val="E6E6E7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E53662B-C5ED-4FE9-B3E3-1E2E9FE76CC8}"/>
              </a:ext>
            </a:extLst>
          </p:cNvPr>
          <p:cNvCxnSpPr>
            <a:cxnSpLocks/>
          </p:cNvCxnSpPr>
          <p:nvPr/>
        </p:nvCxnSpPr>
        <p:spPr>
          <a:xfrm rot="3360000" flipV="1">
            <a:off x="17446251" y="1158687"/>
            <a:ext cx="0" cy="2059792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orme libre : forme 72">
            <a:extLst>
              <a:ext uri="{FF2B5EF4-FFF2-40B4-BE49-F238E27FC236}">
                <a16:creationId xmlns:a16="http://schemas.microsoft.com/office/drawing/2014/main" id="{DF495CA4-E2A3-4BBE-8B01-A1B553149AA2}"/>
              </a:ext>
            </a:extLst>
          </p:cNvPr>
          <p:cNvSpPr/>
          <p:nvPr/>
        </p:nvSpPr>
        <p:spPr>
          <a:xfrm>
            <a:off x="3313180" y="4015313"/>
            <a:ext cx="56256" cy="97438"/>
          </a:xfrm>
          <a:custGeom>
            <a:avLst/>
            <a:gdLst>
              <a:gd name="connsiteX0" fmla="*/ 56256 w 56256"/>
              <a:gd name="connsiteY0" fmla="*/ 0 h 97438"/>
              <a:gd name="connsiteX1" fmla="*/ 56256 w 56256"/>
              <a:gd name="connsiteY1" fmla="*/ 0 h 97438"/>
              <a:gd name="connsiteX2" fmla="*/ 0 w 56256"/>
              <a:gd name="connsiteY2" fmla="*/ 97438 h 97438"/>
              <a:gd name="connsiteX3" fmla="*/ 56256 w 56256"/>
              <a:gd name="connsiteY3" fmla="*/ 0 h 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6" h="97438">
                <a:moveTo>
                  <a:pt x="56256" y="0"/>
                </a:moveTo>
                <a:lnTo>
                  <a:pt x="56256" y="0"/>
                </a:lnTo>
                <a:lnTo>
                  <a:pt x="0" y="97438"/>
                </a:lnTo>
                <a:lnTo>
                  <a:pt x="56256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287240A3-D259-46E3-B29B-EED42F3825B7}"/>
              </a:ext>
            </a:extLst>
          </p:cNvPr>
          <p:cNvSpPr/>
          <p:nvPr/>
        </p:nvSpPr>
        <p:spPr>
          <a:xfrm>
            <a:off x="4191974" y="4018459"/>
            <a:ext cx="54521" cy="94433"/>
          </a:xfrm>
          <a:custGeom>
            <a:avLst/>
            <a:gdLst>
              <a:gd name="connsiteX0" fmla="*/ 0 w 54521"/>
              <a:gd name="connsiteY0" fmla="*/ 0 h 94433"/>
              <a:gd name="connsiteX1" fmla="*/ 54521 w 54521"/>
              <a:gd name="connsiteY1" fmla="*/ 94432 h 94433"/>
              <a:gd name="connsiteX2" fmla="*/ 54521 w 54521"/>
              <a:gd name="connsiteY2" fmla="*/ 94433 h 94433"/>
              <a:gd name="connsiteX3" fmla="*/ 0 w 54521"/>
              <a:gd name="connsiteY3" fmla="*/ 0 h 94433"/>
              <a:gd name="connsiteX4" fmla="*/ 0 w 54521"/>
              <a:gd name="connsiteY4" fmla="*/ 0 h 9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21" h="94433">
                <a:moveTo>
                  <a:pt x="0" y="0"/>
                </a:moveTo>
                <a:lnTo>
                  <a:pt x="54521" y="94432"/>
                </a:lnTo>
                <a:lnTo>
                  <a:pt x="54521" y="9443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ACCC1168-2325-40B4-902E-E2E59EEBD1C4}"/>
              </a:ext>
            </a:extLst>
          </p:cNvPr>
          <p:cNvSpPr/>
          <p:nvPr/>
        </p:nvSpPr>
        <p:spPr>
          <a:xfrm>
            <a:off x="3369437" y="3304547"/>
            <a:ext cx="410361" cy="710766"/>
          </a:xfrm>
          <a:custGeom>
            <a:avLst/>
            <a:gdLst>
              <a:gd name="connsiteX0" fmla="*/ 410361 w 410361"/>
              <a:gd name="connsiteY0" fmla="*/ 0 h 710766"/>
              <a:gd name="connsiteX1" fmla="*/ 0 w 410361"/>
              <a:gd name="connsiteY1" fmla="*/ 710766 h 710766"/>
              <a:gd name="connsiteX2" fmla="*/ 0 w 410361"/>
              <a:gd name="connsiteY2" fmla="*/ 710766 h 710766"/>
              <a:gd name="connsiteX3" fmla="*/ 410360 w 410361"/>
              <a:gd name="connsiteY3" fmla="*/ 1 h 710766"/>
              <a:gd name="connsiteX4" fmla="*/ 410361 w 410361"/>
              <a:gd name="connsiteY4" fmla="*/ 0 h 71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61" h="710766">
                <a:moveTo>
                  <a:pt x="410361" y="0"/>
                </a:moveTo>
                <a:lnTo>
                  <a:pt x="0" y="710766"/>
                </a:lnTo>
                <a:lnTo>
                  <a:pt x="0" y="710766"/>
                </a:lnTo>
                <a:lnTo>
                  <a:pt x="410360" y="1"/>
                </a:lnTo>
                <a:lnTo>
                  <a:pt x="410361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9" name="Forme libre : forme 68">
            <a:extLst>
              <a:ext uri="{FF2B5EF4-FFF2-40B4-BE49-F238E27FC236}">
                <a16:creationId xmlns:a16="http://schemas.microsoft.com/office/drawing/2014/main" id="{80A55EF3-22D2-4C49-AB22-578DC9096DA1}"/>
              </a:ext>
            </a:extLst>
          </p:cNvPr>
          <p:cNvSpPr/>
          <p:nvPr/>
        </p:nvSpPr>
        <p:spPr>
          <a:xfrm>
            <a:off x="3779797" y="3304548"/>
            <a:ext cx="412176" cy="713910"/>
          </a:xfrm>
          <a:custGeom>
            <a:avLst/>
            <a:gdLst>
              <a:gd name="connsiteX0" fmla="*/ 0 w 412176"/>
              <a:gd name="connsiteY0" fmla="*/ 0 h 713910"/>
              <a:gd name="connsiteX1" fmla="*/ 1 w 412176"/>
              <a:gd name="connsiteY1" fmla="*/ 0 h 713910"/>
              <a:gd name="connsiteX2" fmla="*/ 412176 w 412176"/>
              <a:gd name="connsiteY2" fmla="*/ 713910 h 713910"/>
              <a:gd name="connsiteX3" fmla="*/ 412176 w 412176"/>
              <a:gd name="connsiteY3" fmla="*/ 713910 h 713910"/>
              <a:gd name="connsiteX4" fmla="*/ 0 w 412176"/>
              <a:gd name="connsiteY4" fmla="*/ 0 h 71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176" h="713910">
                <a:moveTo>
                  <a:pt x="0" y="0"/>
                </a:moveTo>
                <a:lnTo>
                  <a:pt x="1" y="0"/>
                </a:lnTo>
                <a:lnTo>
                  <a:pt x="412176" y="713910"/>
                </a:lnTo>
                <a:lnTo>
                  <a:pt x="412176" y="7139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77D5718-FDC6-4CAE-BA06-E6187417EFA9}"/>
              </a:ext>
            </a:extLst>
          </p:cNvPr>
          <p:cNvGrpSpPr/>
          <p:nvPr/>
        </p:nvGrpSpPr>
        <p:grpSpPr>
          <a:xfrm rot="1200000">
            <a:off x="2722562" y="2225435"/>
            <a:ext cx="2114550" cy="2114550"/>
            <a:chOff x="2722562" y="2225435"/>
            <a:chExt cx="2114550" cy="2114550"/>
          </a:xfrm>
        </p:grpSpPr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C83BE0ED-2D62-44FA-AAC5-97472A65348D}"/>
                </a:ext>
              </a:extLst>
            </p:cNvPr>
            <p:cNvSpPr/>
            <p:nvPr/>
          </p:nvSpPr>
          <p:spPr>
            <a:xfrm>
              <a:off x="3252506" y="4087546"/>
              <a:ext cx="1054404" cy="252439"/>
            </a:xfrm>
            <a:custGeom>
              <a:avLst/>
              <a:gdLst>
                <a:gd name="connsiteX0" fmla="*/ 56256 w 933314"/>
                <a:gd name="connsiteY0" fmla="*/ 0 h 222934"/>
                <a:gd name="connsiteX1" fmla="*/ 148127 w 933314"/>
                <a:gd name="connsiteY1" fmla="*/ 49865 h 222934"/>
                <a:gd name="connsiteX2" fmla="*/ 470422 w 933314"/>
                <a:gd name="connsiteY2" fmla="*/ 114933 h 222934"/>
                <a:gd name="connsiteX3" fmla="*/ 792717 w 933314"/>
                <a:gd name="connsiteY3" fmla="*/ 49865 h 222934"/>
                <a:gd name="connsiteX4" fmla="*/ 878793 w 933314"/>
                <a:gd name="connsiteY4" fmla="*/ 3145 h 222934"/>
                <a:gd name="connsiteX5" fmla="*/ 933314 w 933314"/>
                <a:gd name="connsiteY5" fmla="*/ 97578 h 222934"/>
                <a:gd name="connsiteX6" fmla="*/ 912924 w 933314"/>
                <a:gd name="connsiteY6" fmla="*/ 109964 h 222934"/>
                <a:gd name="connsiteX7" fmla="*/ 466771 w 933314"/>
                <a:gd name="connsiteY7" fmla="*/ 222934 h 222934"/>
                <a:gd name="connsiteX8" fmla="*/ 20618 w 933314"/>
                <a:gd name="connsiteY8" fmla="*/ 109964 h 222934"/>
                <a:gd name="connsiteX9" fmla="*/ 0 w 933314"/>
                <a:gd name="connsiteY9" fmla="*/ 97438 h 222934"/>
                <a:gd name="connsiteX10" fmla="*/ 56256 w 933314"/>
                <a:gd name="connsiteY10" fmla="*/ 0 h 22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314" h="222934">
                  <a:moveTo>
                    <a:pt x="56256" y="0"/>
                  </a:moveTo>
                  <a:lnTo>
                    <a:pt x="148127" y="49865"/>
                  </a:lnTo>
                  <a:cubicBezTo>
                    <a:pt x="247188" y="91764"/>
                    <a:pt x="356099" y="114933"/>
                    <a:pt x="470422" y="114933"/>
                  </a:cubicBezTo>
                  <a:cubicBezTo>
                    <a:pt x="584745" y="114933"/>
                    <a:pt x="693657" y="91764"/>
                    <a:pt x="792717" y="49865"/>
                  </a:cubicBezTo>
                  <a:lnTo>
                    <a:pt x="878793" y="3145"/>
                  </a:lnTo>
                  <a:lnTo>
                    <a:pt x="933314" y="97578"/>
                  </a:lnTo>
                  <a:lnTo>
                    <a:pt x="912924" y="109964"/>
                  </a:lnTo>
                  <a:cubicBezTo>
                    <a:pt x="780300" y="182010"/>
                    <a:pt x="628315" y="222934"/>
                    <a:pt x="466771" y="222934"/>
                  </a:cubicBezTo>
                  <a:cubicBezTo>
                    <a:pt x="305228" y="222934"/>
                    <a:pt x="153243" y="182010"/>
                    <a:pt x="20618" y="109964"/>
                  </a:cubicBezTo>
                  <a:lnTo>
                    <a:pt x="0" y="97438"/>
                  </a:lnTo>
                  <a:lnTo>
                    <a:pt x="56256" y="0"/>
                  </a:lnTo>
                  <a:close/>
                </a:path>
              </a:pathLst>
            </a:custGeom>
            <a:solidFill>
              <a:srgbClr val="F79D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1450C604-ACEA-4AC9-A80B-6A58DEFFD866}"/>
                </a:ext>
              </a:extLst>
            </p:cNvPr>
            <p:cNvSpPr/>
            <p:nvPr/>
          </p:nvSpPr>
          <p:spPr>
            <a:xfrm flipV="1">
              <a:off x="2722562" y="3282710"/>
              <a:ext cx="593498" cy="915169"/>
            </a:xfrm>
            <a:custGeom>
              <a:avLst/>
              <a:gdLst>
                <a:gd name="connsiteX0" fmla="*/ 0 w 525340"/>
                <a:gd name="connsiteY0" fmla="*/ 808202 h 808202"/>
                <a:gd name="connsiteX1" fmla="*/ 111622 w 525340"/>
                <a:gd name="connsiteY1" fmla="*/ 808202 h 808202"/>
                <a:gd name="connsiteX2" fmla="*/ 115781 w 525340"/>
                <a:gd name="connsiteY2" fmla="*/ 725847 h 808202"/>
                <a:gd name="connsiteX3" fmla="*/ 476563 w 525340"/>
                <a:gd name="connsiteY3" fmla="*/ 123914 h 808202"/>
                <a:gd name="connsiteX4" fmla="*/ 525340 w 525340"/>
                <a:gd name="connsiteY4" fmla="*/ 97438 h 808202"/>
                <a:gd name="connsiteX5" fmla="*/ 469084 w 525340"/>
                <a:gd name="connsiteY5" fmla="*/ 0 h 808202"/>
                <a:gd name="connsiteX6" fmla="*/ 412528 w 525340"/>
                <a:gd name="connsiteY6" fmla="*/ 34358 h 808202"/>
                <a:gd name="connsiteX7" fmla="*/ 7375 w 525340"/>
                <a:gd name="connsiteY7" fmla="*/ 691292 h 808202"/>
                <a:gd name="connsiteX8" fmla="*/ 0 w 525340"/>
                <a:gd name="connsiteY8" fmla="*/ 808202 h 80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340" h="808202">
                  <a:moveTo>
                    <a:pt x="0" y="808202"/>
                  </a:moveTo>
                  <a:lnTo>
                    <a:pt x="111622" y="808202"/>
                  </a:lnTo>
                  <a:lnTo>
                    <a:pt x="115781" y="725847"/>
                  </a:lnTo>
                  <a:cubicBezTo>
                    <a:pt x="141222" y="475332"/>
                    <a:pt x="278339" y="257832"/>
                    <a:pt x="476563" y="123914"/>
                  </a:cubicBezTo>
                  <a:lnTo>
                    <a:pt x="525340" y="97438"/>
                  </a:lnTo>
                  <a:lnTo>
                    <a:pt x="469084" y="0"/>
                  </a:lnTo>
                  <a:lnTo>
                    <a:pt x="412528" y="34358"/>
                  </a:lnTo>
                  <a:cubicBezTo>
                    <a:pt x="194673" y="181538"/>
                    <a:pt x="42112" y="418026"/>
                    <a:pt x="7375" y="691292"/>
                  </a:cubicBezTo>
                  <a:lnTo>
                    <a:pt x="0" y="808202"/>
                  </a:lnTo>
                  <a:close/>
                </a:path>
              </a:pathLst>
            </a:custGeom>
            <a:solidFill>
              <a:srgbClr val="0069D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48DD735F-2567-4BBE-B286-98B94763320F}"/>
                </a:ext>
              </a:extLst>
            </p:cNvPr>
            <p:cNvSpPr/>
            <p:nvPr/>
          </p:nvSpPr>
          <p:spPr>
            <a:xfrm flipV="1">
              <a:off x="4245316" y="2367381"/>
              <a:ext cx="591796" cy="915329"/>
            </a:xfrm>
            <a:custGeom>
              <a:avLst/>
              <a:gdLst>
                <a:gd name="connsiteX0" fmla="*/ 419513 w 523833"/>
                <a:gd name="connsiteY0" fmla="*/ 0 h 808343"/>
                <a:gd name="connsiteX1" fmla="*/ 523833 w 523833"/>
                <a:gd name="connsiteY1" fmla="*/ 0 h 808343"/>
                <a:gd name="connsiteX2" fmla="*/ 516458 w 523833"/>
                <a:gd name="connsiteY2" fmla="*/ 116912 h 808343"/>
                <a:gd name="connsiteX3" fmla="*/ 111305 w 523833"/>
                <a:gd name="connsiteY3" fmla="*/ 773846 h 808343"/>
                <a:gd name="connsiteX4" fmla="*/ 54521 w 523833"/>
                <a:gd name="connsiteY4" fmla="*/ 808343 h 808343"/>
                <a:gd name="connsiteX5" fmla="*/ 54521 w 523833"/>
                <a:gd name="connsiteY5" fmla="*/ 808343 h 808343"/>
                <a:gd name="connsiteX6" fmla="*/ 54521 w 523833"/>
                <a:gd name="connsiteY6" fmla="*/ 808342 h 808343"/>
                <a:gd name="connsiteX7" fmla="*/ 0 w 523833"/>
                <a:gd name="connsiteY7" fmla="*/ 713910 h 808343"/>
                <a:gd name="connsiteX8" fmla="*/ 54572 w 523833"/>
                <a:gd name="connsiteY8" fmla="*/ 684289 h 808343"/>
                <a:gd name="connsiteX9" fmla="*/ 415354 w 523833"/>
                <a:gd name="connsiteY9" fmla="*/ 82356 h 808343"/>
                <a:gd name="connsiteX10" fmla="*/ 419513 w 523833"/>
                <a:gd name="connsiteY10" fmla="*/ 0 h 8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3833" h="808343">
                  <a:moveTo>
                    <a:pt x="419513" y="0"/>
                  </a:moveTo>
                  <a:lnTo>
                    <a:pt x="523833" y="0"/>
                  </a:lnTo>
                  <a:lnTo>
                    <a:pt x="516458" y="116912"/>
                  </a:lnTo>
                  <a:cubicBezTo>
                    <a:pt x="481722" y="390178"/>
                    <a:pt x="329160" y="626666"/>
                    <a:pt x="111305" y="773846"/>
                  </a:cubicBezTo>
                  <a:lnTo>
                    <a:pt x="54521" y="808343"/>
                  </a:lnTo>
                  <a:lnTo>
                    <a:pt x="54521" y="808343"/>
                  </a:lnTo>
                  <a:lnTo>
                    <a:pt x="54521" y="808342"/>
                  </a:lnTo>
                  <a:lnTo>
                    <a:pt x="0" y="713910"/>
                  </a:lnTo>
                  <a:lnTo>
                    <a:pt x="54572" y="684289"/>
                  </a:lnTo>
                  <a:cubicBezTo>
                    <a:pt x="252796" y="550371"/>
                    <a:pt x="389913" y="332871"/>
                    <a:pt x="415354" y="82356"/>
                  </a:cubicBezTo>
                  <a:lnTo>
                    <a:pt x="419513" y="0"/>
                  </a:lnTo>
                  <a:close/>
                </a:path>
              </a:pathLst>
            </a:custGeom>
            <a:solidFill>
              <a:srgbClr val="04C3D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E37474E0-A2C1-4F9C-8562-E23CE18EAE73}"/>
                </a:ext>
              </a:extLst>
            </p:cNvPr>
            <p:cNvSpPr/>
            <p:nvPr/>
          </p:nvSpPr>
          <p:spPr>
            <a:xfrm flipV="1">
              <a:off x="3252506" y="2225435"/>
              <a:ext cx="1054404" cy="252439"/>
            </a:xfrm>
            <a:custGeom>
              <a:avLst/>
              <a:gdLst>
                <a:gd name="connsiteX0" fmla="*/ 56256 w 933314"/>
                <a:gd name="connsiteY0" fmla="*/ 0 h 222934"/>
                <a:gd name="connsiteX1" fmla="*/ 148127 w 933314"/>
                <a:gd name="connsiteY1" fmla="*/ 49865 h 222934"/>
                <a:gd name="connsiteX2" fmla="*/ 470422 w 933314"/>
                <a:gd name="connsiteY2" fmla="*/ 114933 h 222934"/>
                <a:gd name="connsiteX3" fmla="*/ 792717 w 933314"/>
                <a:gd name="connsiteY3" fmla="*/ 49865 h 222934"/>
                <a:gd name="connsiteX4" fmla="*/ 878793 w 933314"/>
                <a:gd name="connsiteY4" fmla="*/ 3145 h 222934"/>
                <a:gd name="connsiteX5" fmla="*/ 933314 w 933314"/>
                <a:gd name="connsiteY5" fmla="*/ 97578 h 222934"/>
                <a:gd name="connsiteX6" fmla="*/ 912924 w 933314"/>
                <a:gd name="connsiteY6" fmla="*/ 109964 h 222934"/>
                <a:gd name="connsiteX7" fmla="*/ 466771 w 933314"/>
                <a:gd name="connsiteY7" fmla="*/ 222934 h 222934"/>
                <a:gd name="connsiteX8" fmla="*/ 20618 w 933314"/>
                <a:gd name="connsiteY8" fmla="*/ 109964 h 222934"/>
                <a:gd name="connsiteX9" fmla="*/ 0 w 933314"/>
                <a:gd name="connsiteY9" fmla="*/ 97438 h 222934"/>
                <a:gd name="connsiteX10" fmla="*/ 56256 w 933314"/>
                <a:gd name="connsiteY10" fmla="*/ 0 h 22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314" h="222934">
                  <a:moveTo>
                    <a:pt x="56256" y="0"/>
                  </a:moveTo>
                  <a:lnTo>
                    <a:pt x="148127" y="49865"/>
                  </a:lnTo>
                  <a:cubicBezTo>
                    <a:pt x="247188" y="91764"/>
                    <a:pt x="356099" y="114933"/>
                    <a:pt x="470422" y="114933"/>
                  </a:cubicBezTo>
                  <a:cubicBezTo>
                    <a:pt x="584745" y="114933"/>
                    <a:pt x="693657" y="91764"/>
                    <a:pt x="792717" y="49865"/>
                  </a:cubicBezTo>
                  <a:lnTo>
                    <a:pt x="878793" y="3145"/>
                  </a:lnTo>
                  <a:lnTo>
                    <a:pt x="933314" y="97578"/>
                  </a:lnTo>
                  <a:lnTo>
                    <a:pt x="912924" y="109964"/>
                  </a:lnTo>
                  <a:cubicBezTo>
                    <a:pt x="780300" y="182010"/>
                    <a:pt x="628315" y="222934"/>
                    <a:pt x="466771" y="222934"/>
                  </a:cubicBezTo>
                  <a:cubicBezTo>
                    <a:pt x="305228" y="222934"/>
                    <a:pt x="153243" y="182010"/>
                    <a:pt x="20618" y="109964"/>
                  </a:cubicBezTo>
                  <a:lnTo>
                    <a:pt x="0" y="97438"/>
                  </a:lnTo>
                  <a:lnTo>
                    <a:pt x="56256" y="0"/>
                  </a:lnTo>
                  <a:close/>
                </a:path>
              </a:pathLst>
            </a:custGeom>
            <a:solidFill>
              <a:srgbClr val="3F40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D2BAE097-7244-44A7-AF3A-54904E8258C4}"/>
                </a:ext>
              </a:extLst>
            </p:cNvPr>
            <p:cNvSpPr/>
            <p:nvPr/>
          </p:nvSpPr>
          <p:spPr>
            <a:xfrm>
              <a:off x="2722562" y="2367541"/>
              <a:ext cx="593498" cy="915169"/>
            </a:xfrm>
            <a:custGeom>
              <a:avLst/>
              <a:gdLst>
                <a:gd name="connsiteX0" fmla="*/ 0 w 525340"/>
                <a:gd name="connsiteY0" fmla="*/ 808202 h 808202"/>
                <a:gd name="connsiteX1" fmla="*/ 111622 w 525340"/>
                <a:gd name="connsiteY1" fmla="*/ 808202 h 808202"/>
                <a:gd name="connsiteX2" fmla="*/ 115781 w 525340"/>
                <a:gd name="connsiteY2" fmla="*/ 725847 h 808202"/>
                <a:gd name="connsiteX3" fmla="*/ 476563 w 525340"/>
                <a:gd name="connsiteY3" fmla="*/ 123914 h 808202"/>
                <a:gd name="connsiteX4" fmla="*/ 525340 w 525340"/>
                <a:gd name="connsiteY4" fmla="*/ 97438 h 808202"/>
                <a:gd name="connsiteX5" fmla="*/ 469084 w 525340"/>
                <a:gd name="connsiteY5" fmla="*/ 0 h 808202"/>
                <a:gd name="connsiteX6" fmla="*/ 412528 w 525340"/>
                <a:gd name="connsiteY6" fmla="*/ 34358 h 808202"/>
                <a:gd name="connsiteX7" fmla="*/ 7375 w 525340"/>
                <a:gd name="connsiteY7" fmla="*/ 691292 h 808202"/>
                <a:gd name="connsiteX8" fmla="*/ 0 w 525340"/>
                <a:gd name="connsiteY8" fmla="*/ 808202 h 80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340" h="808202">
                  <a:moveTo>
                    <a:pt x="0" y="808202"/>
                  </a:moveTo>
                  <a:lnTo>
                    <a:pt x="111622" y="808202"/>
                  </a:lnTo>
                  <a:lnTo>
                    <a:pt x="115781" y="725847"/>
                  </a:lnTo>
                  <a:cubicBezTo>
                    <a:pt x="141222" y="475332"/>
                    <a:pt x="278339" y="257832"/>
                    <a:pt x="476563" y="123914"/>
                  </a:cubicBezTo>
                  <a:lnTo>
                    <a:pt x="525340" y="97438"/>
                  </a:lnTo>
                  <a:lnTo>
                    <a:pt x="469084" y="0"/>
                  </a:lnTo>
                  <a:lnTo>
                    <a:pt x="412528" y="34358"/>
                  </a:lnTo>
                  <a:cubicBezTo>
                    <a:pt x="194673" y="181538"/>
                    <a:pt x="42112" y="418026"/>
                    <a:pt x="7375" y="691292"/>
                  </a:cubicBezTo>
                  <a:lnTo>
                    <a:pt x="0" y="808202"/>
                  </a:lnTo>
                  <a:close/>
                </a:path>
              </a:pathLst>
            </a:custGeom>
            <a:solidFill>
              <a:srgbClr val="1293F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48DEE53D-910C-42C3-A41B-947ECBDB4F16}"/>
              </a:ext>
            </a:extLst>
          </p:cNvPr>
          <p:cNvSpPr txBox="1"/>
          <p:nvPr/>
        </p:nvSpPr>
        <p:spPr>
          <a:xfrm>
            <a:off x="2916237" y="4733837"/>
            <a:ext cx="172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Caillet </a:t>
            </a:r>
          </a:p>
          <a:p>
            <a:pPr algn="ctr"/>
            <a:r>
              <a:rPr lang="fr-FR" sz="2800" b="1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Quentin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9365750-6739-4328-B82E-56A2105C795E}"/>
              </a:ext>
            </a:extLst>
          </p:cNvPr>
          <p:cNvSpPr txBox="1"/>
          <p:nvPr/>
        </p:nvSpPr>
        <p:spPr>
          <a:xfrm>
            <a:off x="2440642" y="5650962"/>
            <a:ext cx="267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Manager des systèmes d’information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F4054885-7672-4560-9D80-CF925AAB46D4}"/>
              </a:ext>
            </a:extLst>
          </p:cNvPr>
          <p:cNvSpPr/>
          <p:nvPr/>
        </p:nvSpPr>
        <p:spPr>
          <a:xfrm>
            <a:off x="6241790" y="3452583"/>
            <a:ext cx="607177" cy="607177"/>
          </a:xfrm>
          <a:prstGeom prst="ellipse">
            <a:avLst/>
          </a:prstGeom>
          <a:gradFill>
            <a:gsLst>
              <a:gs pos="0">
                <a:srgbClr val="04D3F3"/>
              </a:gs>
              <a:gs pos="100000">
                <a:srgbClr val="31BBFF"/>
              </a:gs>
            </a:gsLst>
            <a:lin ang="2400000" scaled="0"/>
          </a:gradFill>
          <a:ln w="952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5419567-998E-4D2D-B52D-63E54A52AF00}"/>
              </a:ext>
            </a:extLst>
          </p:cNvPr>
          <p:cNvSpPr/>
          <p:nvPr/>
        </p:nvSpPr>
        <p:spPr>
          <a:xfrm>
            <a:off x="6241790" y="655849"/>
            <a:ext cx="607177" cy="607177"/>
          </a:xfrm>
          <a:prstGeom prst="ellipse">
            <a:avLst/>
          </a:prstGeom>
          <a:gradFill>
            <a:gsLst>
              <a:gs pos="0">
                <a:srgbClr val="464749"/>
              </a:gs>
              <a:gs pos="100000">
                <a:schemeClr val="tx1"/>
              </a:gs>
            </a:gsLst>
            <a:lin ang="2400000" scaled="0"/>
          </a:gradFill>
          <a:ln w="952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4C775A7-2BB4-44E0-934E-747EB48EDC54}"/>
              </a:ext>
            </a:extLst>
          </p:cNvPr>
          <p:cNvSpPr/>
          <p:nvPr/>
        </p:nvSpPr>
        <p:spPr>
          <a:xfrm>
            <a:off x="702405" y="3047839"/>
            <a:ext cx="607177" cy="607177"/>
          </a:xfrm>
          <a:prstGeom prst="ellipse">
            <a:avLst/>
          </a:prstGeom>
          <a:gradFill>
            <a:gsLst>
              <a:gs pos="0">
                <a:srgbClr val="50B9FC"/>
              </a:gs>
              <a:gs pos="100000">
                <a:srgbClr val="1A97F3"/>
              </a:gs>
            </a:gsLst>
            <a:lin ang="2400000" scaled="0"/>
          </a:gradFill>
          <a:ln w="952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CCF82F09-4ED7-4166-9BA8-B0231EBB272E}"/>
              </a:ext>
            </a:extLst>
          </p:cNvPr>
          <p:cNvSpPr/>
          <p:nvPr/>
        </p:nvSpPr>
        <p:spPr>
          <a:xfrm>
            <a:off x="702405" y="655849"/>
            <a:ext cx="607177" cy="607177"/>
          </a:xfrm>
          <a:prstGeom prst="ellipse">
            <a:avLst/>
          </a:prstGeom>
          <a:gradFill>
            <a:gsLst>
              <a:gs pos="0">
                <a:srgbClr val="0469CE"/>
              </a:gs>
              <a:gs pos="100000">
                <a:srgbClr val="0354AF"/>
              </a:gs>
            </a:gsLst>
            <a:lin ang="2400000" scaled="0"/>
          </a:gradFill>
          <a:ln w="952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6CEC0E76-2D74-45B4-9225-3651D0C194D0}"/>
              </a:ext>
            </a:extLst>
          </p:cNvPr>
          <p:cNvSpPr/>
          <p:nvPr/>
        </p:nvSpPr>
        <p:spPr>
          <a:xfrm>
            <a:off x="702405" y="5377057"/>
            <a:ext cx="607177" cy="607177"/>
          </a:xfrm>
          <a:prstGeom prst="ellipse">
            <a:avLst/>
          </a:prstGeom>
          <a:gradFill>
            <a:gsLst>
              <a:gs pos="0">
                <a:srgbClr val="FFB703"/>
              </a:gs>
              <a:gs pos="100000">
                <a:srgbClr val="FFA802"/>
              </a:gs>
            </a:gsLst>
            <a:lin ang="2400000" scaled="0"/>
          </a:gradFill>
          <a:ln w="952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7" name="Image 96">
            <a:extLst>
              <a:ext uri="{FF2B5EF4-FFF2-40B4-BE49-F238E27FC236}">
                <a16:creationId xmlns:a16="http://schemas.microsoft.com/office/drawing/2014/main" id="{8AAF429B-2886-4BEC-8ADF-B95F8258F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3378" y="3594171"/>
            <a:ext cx="324000" cy="324000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D7E3217F-F830-44FE-8C32-CC9D56703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3378" y="813056"/>
            <a:ext cx="324000" cy="324000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5B8721FB-B71E-4E7C-9928-151FEEA717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993" y="3189427"/>
            <a:ext cx="324000" cy="324000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FF15CE17-9251-4BCE-822A-B3EA2161D7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476" y="815437"/>
            <a:ext cx="288000" cy="288000"/>
          </a:xfrm>
          <a:prstGeom prst="rect">
            <a:avLst/>
          </a:prstGeom>
        </p:spPr>
      </p:pic>
      <p:pic>
        <p:nvPicPr>
          <p:cNvPr id="108" name="Image 107">
            <a:extLst>
              <a:ext uri="{FF2B5EF4-FFF2-40B4-BE49-F238E27FC236}">
                <a16:creationId xmlns:a16="http://schemas.microsoft.com/office/drawing/2014/main" id="{EE22D9A9-35BF-4CBF-B9E5-9BB2449F9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993" y="5507944"/>
            <a:ext cx="360000" cy="360000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812D47CF-39D9-4D1D-AA00-24C32DB2A81A}"/>
              </a:ext>
            </a:extLst>
          </p:cNvPr>
          <p:cNvSpPr txBox="1"/>
          <p:nvPr/>
        </p:nvSpPr>
        <p:spPr>
          <a:xfrm>
            <a:off x="567773" y="1686923"/>
            <a:ext cx="172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>
                <a:solidFill>
                  <a:srgbClr val="4B5358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J’ai 23 ans je suis un jeune développeur </a:t>
            </a:r>
            <a:r>
              <a:rPr lang="fr-FR" sz="900" dirty="0" err="1">
                <a:solidFill>
                  <a:srgbClr val="4B5358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FullStack</a:t>
            </a:r>
            <a:r>
              <a:rPr lang="fr-FR" sz="900" dirty="0">
                <a:solidFill>
                  <a:srgbClr val="4B5358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avec 4 ans d’expérience. Qui de part mes dernière année d’étude s’oriente plus vers de la chefferie de projet et du management. 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A3784DE1-6C93-4417-BFA6-C998ACE43E7E}"/>
              </a:ext>
            </a:extLst>
          </p:cNvPr>
          <p:cNvSpPr txBox="1"/>
          <p:nvPr/>
        </p:nvSpPr>
        <p:spPr>
          <a:xfrm>
            <a:off x="568563" y="1379146"/>
            <a:ext cx="940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spc="300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Profil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B09B77B-C818-479B-B7AC-31684C450C3C}"/>
              </a:ext>
            </a:extLst>
          </p:cNvPr>
          <p:cNvSpPr txBox="1"/>
          <p:nvPr/>
        </p:nvSpPr>
        <p:spPr>
          <a:xfrm>
            <a:off x="5049447" y="4378589"/>
            <a:ext cx="233550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Alternant développeur </a:t>
            </a:r>
            <a:r>
              <a:rPr lang="fr-FR" sz="900" b="1" dirty="0" err="1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Maincare Solutions</a:t>
            </a:r>
          </a:p>
          <a:p>
            <a:endParaRPr lang="fr-FR" sz="400" b="1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j’ai travaillé sur diffèrent modules d’une application destinée au Hôpitaux qui s’occupe du parcours patient, de l’entrer d’un patient a l’hôpital jusqu’à sa sortie.</a:t>
            </a:r>
          </a:p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fr-FR" sz="800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TypeScript</a:t>
            </a:r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fr-FR" sz="800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VueJs</a:t>
            </a:r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Java, Oracle, Mysql)</a:t>
            </a:r>
          </a:p>
          <a:p>
            <a:endParaRPr lang="fr-FR" sz="400" b="1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2019 - Maintenant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C566947-0B5F-4EA6-B77D-688D80211B54}"/>
              </a:ext>
            </a:extLst>
          </p:cNvPr>
          <p:cNvSpPr txBox="1"/>
          <p:nvPr/>
        </p:nvSpPr>
        <p:spPr>
          <a:xfrm>
            <a:off x="5039727" y="4112751"/>
            <a:ext cx="1546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spc="300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Expérience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398517C-1754-4A3E-A3BF-B813A06D18F2}"/>
              </a:ext>
            </a:extLst>
          </p:cNvPr>
          <p:cNvSpPr txBox="1"/>
          <p:nvPr/>
        </p:nvSpPr>
        <p:spPr>
          <a:xfrm>
            <a:off x="5048239" y="5587485"/>
            <a:ext cx="233550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Développeur Stagiaire –Electronics Solutions</a:t>
            </a:r>
          </a:p>
          <a:p>
            <a:endParaRPr lang="fr-FR" sz="400" b="1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Réalisation d’une application de gestion de clients, rendez-vous, devis et factures en C#.</a:t>
            </a:r>
          </a:p>
          <a:p>
            <a:endParaRPr lang="fr-FR" sz="400" b="1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2018 - 2019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445CF82-5846-406E-A1EF-F64C337FA470}"/>
              </a:ext>
            </a:extLst>
          </p:cNvPr>
          <p:cNvSpPr txBox="1"/>
          <p:nvPr/>
        </p:nvSpPr>
        <p:spPr>
          <a:xfrm>
            <a:off x="5204690" y="1764748"/>
            <a:ext cx="233550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Manager en système d’information – </a:t>
            </a:r>
            <a:r>
              <a:rPr lang="fr-FR" sz="900" b="1" dirty="0" err="1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Cesi</a:t>
            </a:r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école supérieur de l’alternance</a:t>
            </a:r>
          </a:p>
          <a:p>
            <a:endParaRPr lang="fr-FR" sz="400" b="1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BAC+5 Manager des systèmes d’information</a:t>
            </a:r>
          </a:p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Options Cybersécurité.</a:t>
            </a:r>
          </a:p>
          <a:p>
            <a:endParaRPr lang="fr-FR" sz="400" b="1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2021 - Maintenant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6FBE4F12-18E0-474F-9BA6-5CB85131B3F1}"/>
              </a:ext>
            </a:extLst>
          </p:cNvPr>
          <p:cNvSpPr txBox="1"/>
          <p:nvPr/>
        </p:nvSpPr>
        <p:spPr>
          <a:xfrm>
            <a:off x="5203897" y="1507303"/>
            <a:ext cx="1546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spc="300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Formation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E44A6BC6-0412-4D9A-86F5-044A90FD2F8B}"/>
              </a:ext>
            </a:extLst>
          </p:cNvPr>
          <p:cNvSpPr txBox="1"/>
          <p:nvPr/>
        </p:nvSpPr>
        <p:spPr>
          <a:xfrm>
            <a:off x="5185641" y="2545808"/>
            <a:ext cx="233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Responsable en ingénierie des logiciel – </a:t>
            </a:r>
            <a:r>
              <a:rPr lang="fr-FR" sz="900" b="1" dirty="0" err="1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Cesi</a:t>
            </a:r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école supérieur de l’alternance</a:t>
            </a:r>
          </a:p>
          <a:p>
            <a:endParaRPr lang="fr-FR" sz="400" b="1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BAC+4 en développement informatique et gestion de projet. </a:t>
            </a:r>
            <a:endParaRPr lang="fr-FR" sz="400" b="1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2019 - 2021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88A313-840A-4CCF-9777-9FE4A0A015DE}"/>
              </a:ext>
            </a:extLst>
          </p:cNvPr>
          <p:cNvSpPr txBox="1"/>
          <p:nvPr/>
        </p:nvSpPr>
        <p:spPr>
          <a:xfrm>
            <a:off x="568563" y="3776765"/>
            <a:ext cx="1857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spc="300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Compétences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42598B57-E0D4-4B03-BC0A-AD8587121965}"/>
              </a:ext>
            </a:extLst>
          </p:cNvPr>
          <p:cNvSpPr txBox="1"/>
          <p:nvPr/>
        </p:nvSpPr>
        <p:spPr>
          <a:xfrm>
            <a:off x="568563" y="6307992"/>
            <a:ext cx="1857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spc="300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Langues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04E1A673-3EF7-48EE-BCE0-808A984B1E66}"/>
              </a:ext>
            </a:extLst>
          </p:cNvPr>
          <p:cNvSpPr txBox="1"/>
          <p:nvPr/>
        </p:nvSpPr>
        <p:spPr>
          <a:xfrm>
            <a:off x="2851075" y="6307992"/>
            <a:ext cx="1857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spc="300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Passions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E60194F7-E765-4913-8ED9-4C49F5E3811D}"/>
              </a:ext>
            </a:extLst>
          </p:cNvPr>
          <p:cNvSpPr txBox="1"/>
          <p:nvPr/>
        </p:nvSpPr>
        <p:spPr>
          <a:xfrm>
            <a:off x="2916237" y="41974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44454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Contact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D31AD27-C889-4D48-8AA8-16DD8665DE6F}"/>
              </a:ext>
            </a:extLst>
          </p:cNvPr>
          <p:cNvSpPr txBox="1"/>
          <p:nvPr/>
        </p:nvSpPr>
        <p:spPr>
          <a:xfrm>
            <a:off x="599491" y="4152560"/>
            <a:ext cx="809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Java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4CA28B99-A0E9-4CC9-BE9D-BC3F43336F96}"/>
              </a:ext>
            </a:extLst>
          </p:cNvPr>
          <p:cNvSpPr txBox="1"/>
          <p:nvPr/>
        </p:nvSpPr>
        <p:spPr>
          <a:xfrm>
            <a:off x="599491" y="4315325"/>
            <a:ext cx="809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Javascript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8C02A8CF-7680-4297-97E9-D1ABD5B19FA6}"/>
              </a:ext>
            </a:extLst>
          </p:cNvPr>
          <p:cNvSpPr txBox="1"/>
          <p:nvPr/>
        </p:nvSpPr>
        <p:spPr>
          <a:xfrm>
            <a:off x="599491" y="4478090"/>
            <a:ext cx="809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 err="1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React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16B68ABE-7A07-4C4A-B910-D717596A5179}"/>
              </a:ext>
            </a:extLst>
          </p:cNvPr>
          <p:cNvSpPr txBox="1"/>
          <p:nvPr/>
        </p:nvSpPr>
        <p:spPr>
          <a:xfrm>
            <a:off x="599491" y="4640855"/>
            <a:ext cx="8092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Mysql</a:t>
            </a:r>
          </a:p>
          <a:p>
            <a:pPr>
              <a:spcAft>
                <a:spcPts val="300"/>
              </a:spcAft>
            </a:pP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4887D3A-1F7C-4555-8965-8D9EC4292BEE}"/>
              </a:ext>
            </a:extLst>
          </p:cNvPr>
          <p:cNvSpPr txBox="1"/>
          <p:nvPr/>
        </p:nvSpPr>
        <p:spPr>
          <a:xfrm>
            <a:off x="592858" y="4806115"/>
            <a:ext cx="809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 err="1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Solidity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7069FB48-4088-4112-9003-87F2F4D553E4}"/>
              </a:ext>
            </a:extLst>
          </p:cNvPr>
          <p:cNvSpPr txBox="1"/>
          <p:nvPr/>
        </p:nvSpPr>
        <p:spPr>
          <a:xfrm>
            <a:off x="593841" y="6736977"/>
            <a:ext cx="809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Anglais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103A3E3-380C-4C6C-9358-2B4B9D0D0D6D}"/>
              </a:ext>
            </a:extLst>
          </p:cNvPr>
          <p:cNvSpPr/>
          <p:nvPr/>
        </p:nvSpPr>
        <p:spPr>
          <a:xfrm>
            <a:off x="1403064" y="6805534"/>
            <a:ext cx="777667" cy="72000"/>
          </a:xfrm>
          <a:prstGeom prst="rect">
            <a:avLst/>
          </a:prstGeom>
          <a:gradFill flip="none" rotWithShape="1">
            <a:gsLst>
              <a:gs pos="0">
                <a:srgbClr val="FFA901"/>
              </a:gs>
              <a:gs pos="100000">
                <a:srgbClr val="FBC10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1DD20ED1-DB06-4C4A-998C-F674D98A5C00}"/>
              </a:ext>
            </a:extLst>
          </p:cNvPr>
          <p:cNvSpPr/>
          <p:nvPr/>
        </p:nvSpPr>
        <p:spPr>
          <a:xfrm>
            <a:off x="2874893" y="6768551"/>
            <a:ext cx="271913" cy="271913"/>
          </a:xfrm>
          <a:prstGeom prst="ellipse">
            <a:avLst/>
          </a:prstGeom>
          <a:solidFill>
            <a:srgbClr val="444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12202DE-E3E7-455B-ACE3-E00B6D26BF08}"/>
              </a:ext>
            </a:extLst>
          </p:cNvPr>
          <p:cNvSpPr/>
          <p:nvPr/>
        </p:nvSpPr>
        <p:spPr>
          <a:xfrm>
            <a:off x="3373770" y="6768551"/>
            <a:ext cx="271913" cy="271913"/>
          </a:xfrm>
          <a:prstGeom prst="ellipse">
            <a:avLst/>
          </a:prstGeom>
          <a:solidFill>
            <a:srgbClr val="444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1FAD6A00-6E34-4F72-93A3-161B69DF0E28}"/>
              </a:ext>
            </a:extLst>
          </p:cNvPr>
          <p:cNvSpPr/>
          <p:nvPr/>
        </p:nvSpPr>
        <p:spPr>
          <a:xfrm>
            <a:off x="3872647" y="6768551"/>
            <a:ext cx="271913" cy="271913"/>
          </a:xfrm>
          <a:prstGeom prst="ellipse">
            <a:avLst/>
          </a:prstGeom>
          <a:solidFill>
            <a:srgbClr val="444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2BEF07D3-F7C8-4E9F-B172-1583FD1A282B}"/>
              </a:ext>
            </a:extLst>
          </p:cNvPr>
          <p:cNvSpPr/>
          <p:nvPr/>
        </p:nvSpPr>
        <p:spPr>
          <a:xfrm>
            <a:off x="4371524" y="6768551"/>
            <a:ext cx="271913" cy="271913"/>
          </a:xfrm>
          <a:prstGeom prst="ellipse">
            <a:avLst/>
          </a:prstGeom>
          <a:solidFill>
            <a:srgbClr val="444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9E45912-2740-428D-A3BE-835AC73E90C1}"/>
              </a:ext>
            </a:extLst>
          </p:cNvPr>
          <p:cNvSpPr txBox="1"/>
          <p:nvPr/>
        </p:nvSpPr>
        <p:spPr>
          <a:xfrm>
            <a:off x="2709056" y="7067438"/>
            <a:ext cx="614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Guitar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CEFFCA8B-AA6F-482F-A00A-285793121966}"/>
              </a:ext>
            </a:extLst>
          </p:cNvPr>
          <p:cNvSpPr txBox="1"/>
          <p:nvPr/>
        </p:nvSpPr>
        <p:spPr>
          <a:xfrm>
            <a:off x="4196784" y="7067438"/>
            <a:ext cx="6548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Blockchain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3CA1897E-4C10-4187-A798-2EC9886E4C79}"/>
              </a:ext>
            </a:extLst>
          </p:cNvPr>
          <p:cNvSpPr txBox="1"/>
          <p:nvPr/>
        </p:nvSpPr>
        <p:spPr>
          <a:xfrm>
            <a:off x="3204965" y="7067438"/>
            <a:ext cx="614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Voyage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7B93694C-46F1-4ED2-9F50-5508D6BD5524}"/>
              </a:ext>
            </a:extLst>
          </p:cNvPr>
          <p:cNvSpPr txBox="1"/>
          <p:nvPr/>
        </p:nvSpPr>
        <p:spPr>
          <a:xfrm>
            <a:off x="3700874" y="7067438"/>
            <a:ext cx="614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Cuisine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36434453-2065-4332-9E1E-9C0320FD4908}"/>
              </a:ext>
            </a:extLst>
          </p:cNvPr>
          <p:cNvSpPr/>
          <p:nvPr/>
        </p:nvSpPr>
        <p:spPr>
          <a:xfrm>
            <a:off x="3329325" y="1434708"/>
            <a:ext cx="161103" cy="161103"/>
          </a:xfrm>
          <a:prstGeom prst="ellipse">
            <a:avLst/>
          </a:prstGeom>
          <a:solidFill>
            <a:srgbClr val="13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10FDA806-8272-4D14-A1D3-7386BC1A6B73}"/>
              </a:ext>
            </a:extLst>
          </p:cNvPr>
          <p:cNvSpPr/>
          <p:nvPr/>
        </p:nvSpPr>
        <p:spPr>
          <a:xfrm>
            <a:off x="3699285" y="1434708"/>
            <a:ext cx="161103" cy="161103"/>
          </a:xfrm>
          <a:prstGeom prst="ellipse">
            <a:avLst/>
          </a:prstGeom>
          <a:solidFill>
            <a:srgbClr val="1396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5" name="Image 214">
            <a:extLst>
              <a:ext uri="{FF2B5EF4-FFF2-40B4-BE49-F238E27FC236}">
                <a16:creationId xmlns:a16="http://schemas.microsoft.com/office/drawing/2014/main" id="{7F2F6595-37E7-486C-8C50-2A7173AF3C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38" y="1462803"/>
            <a:ext cx="108000" cy="108000"/>
          </a:xfrm>
          <a:prstGeom prst="rect">
            <a:avLst/>
          </a:prstGeom>
        </p:spPr>
      </p:pic>
      <p:pic>
        <p:nvPicPr>
          <p:cNvPr id="217" name="Image 216">
            <a:hlinkClick r:id="rId14"/>
            <a:extLst>
              <a:ext uri="{FF2B5EF4-FFF2-40B4-BE49-F238E27FC236}">
                <a16:creationId xmlns:a16="http://schemas.microsoft.com/office/drawing/2014/main" id="{6F8291ED-4A77-4F4A-A174-10DC5D0E59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28032" y="1462803"/>
            <a:ext cx="108000" cy="108000"/>
          </a:xfrm>
          <a:prstGeom prst="rect">
            <a:avLst/>
          </a:prstGeom>
        </p:spPr>
      </p:pic>
      <p:pic>
        <p:nvPicPr>
          <p:cNvPr id="219" name="Image 218">
            <a:hlinkClick r:id="rId16"/>
            <a:extLst>
              <a:ext uri="{FF2B5EF4-FFF2-40B4-BE49-F238E27FC236}">
                <a16:creationId xmlns:a16="http://schemas.microsoft.com/office/drawing/2014/main" id="{D4E15A64-457A-4366-B1D1-3BED2F492C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55876" y="1460184"/>
            <a:ext cx="108000" cy="108000"/>
          </a:xfrm>
          <a:prstGeom prst="rect">
            <a:avLst/>
          </a:prstGeom>
        </p:spPr>
      </p:pic>
      <p:pic>
        <p:nvPicPr>
          <p:cNvPr id="221" name="Image 220">
            <a:extLst>
              <a:ext uri="{FF2B5EF4-FFF2-40B4-BE49-F238E27FC236}">
                <a16:creationId xmlns:a16="http://schemas.microsoft.com/office/drawing/2014/main" id="{E55F86E0-5B3B-4709-B092-ACFE7D2C5BB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1986" y="836864"/>
            <a:ext cx="108000" cy="108000"/>
          </a:xfrm>
          <a:prstGeom prst="rect">
            <a:avLst/>
          </a:prstGeom>
        </p:spPr>
      </p:pic>
      <p:pic>
        <p:nvPicPr>
          <p:cNvPr id="225" name="Image 224">
            <a:extLst>
              <a:ext uri="{FF2B5EF4-FFF2-40B4-BE49-F238E27FC236}">
                <a16:creationId xmlns:a16="http://schemas.microsoft.com/office/drawing/2014/main" id="{5930A67D-562D-4C25-8F6C-52DB41F767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1320" y="841627"/>
            <a:ext cx="108000" cy="108000"/>
          </a:xfrm>
          <a:prstGeom prst="rect">
            <a:avLst/>
          </a:prstGeom>
        </p:spPr>
      </p:pic>
      <p:pic>
        <p:nvPicPr>
          <p:cNvPr id="227" name="Image 226">
            <a:extLst>
              <a:ext uri="{FF2B5EF4-FFF2-40B4-BE49-F238E27FC236}">
                <a16:creationId xmlns:a16="http://schemas.microsoft.com/office/drawing/2014/main" id="{EECF5235-C034-487E-9D73-1F279EFABC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51986" y="1096552"/>
            <a:ext cx="108000" cy="108000"/>
          </a:xfrm>
          <a:prstGeom prst="rect">
            <a:avLst/>
          </a:prstGeom>
        </p:spPr>
      </p:pic>
      <p:sp>
        <p:nvSpPr>
          <p:cNvPr id="229" name="ZoneTexte 228">
            <a:extLst>
              <a:ext uri="{FF2B5EF4-FFF2-40B4-BE49-F238E27FC236}">
                <a16:creationId xmlns:a16="http://schemas.microsoft.com/office/drawing/2014/main" id="{34E3CF26-5437-4C5E-AFF7-3D062DED7CCC}"/>
              </a:ext>
            </a:extLst>
          </p:cNvPr>
          <p:cNvSpPr txBox="1"/>
          <p:nvPr/>
        </p:nvSpPr>
        <p:spPr>
          <a:xfrm>
            <a:off x="3021667" y="1058831"/>
            <a:ext cx="107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97, av Emile </a:t>
            </a:r>
            <a:r>
              <a:rPr lang="fr-FR" sz="700" dirty="0" err="1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Counord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33300 Bordeaux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9A09C67F-9748-4F08-93C0-6D22AE5CAAD9}"/>
              </a:ext>
            </a:extLst>
          </p:cNvPr>
          <p:cNvSpPr txBox="1"/>
          <p:nvPr/>
        </p:nvSpPr>
        <p:spPr>
          <a:xfrm>
            <a:off x="4343410" y="787399"/>
            <a:ext cx="10302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06 26 42 52 05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FFE58FBD-0531-42EE-888E-50A8B3E90173}"/>
              </a:ext>
            </a:extLst>
          </p:cNvPr>
          <p:cNvSpPr txBox="1"/>
          <p:nvPr/>
        </p:nvSpPr>
        <p:spPr>
          <a:xfrm>
            <a:off x="3021667" y="787399"/>
            <a:ext cx="12632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cailletquentin@hotmail.fr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B13ED011-CB48-4316-93DC-6651BF779092}"/>
              </a:ext>
            </a:extLst>
          </p:cNvPr>
          <p:cNvSpPr/>
          <p:nvPr/>
        </p:nvSpPr>
        <p:spPr>
          <a:xfrm>
            <a:off x="-1348785" y="2000124"/>
            <a:ext cx="267875" cy="266960"/>
          </a:xfrm>
          <a:prstGeom prst="rect">
            <a:avLst/>
          </a:prstGeom>
          <a:solidFill>
            <a:srgbClr val="E8DF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B456D462-D25A-4370-9421-47108489D3F7}"/>
              </a:ext>
            </a:extLst>
          </p:cNvPr>
          <p:cNvSpPr txBox="1"/>
          <p:nvPr/>
        </p:nvSpPr>
        <p:spPr>
          <a:xfrm>
            <a:off x="5037934" y="6450860"/>
            <a:ext cx="2335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Alternant développeur – Areva NP</a:t>
            </a:r>
          </a:p>
          <a:p>
            <a:endParaRPr lang="fr-FR" sz="400" b="1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J’ai travaillé sur un logiciel qui permettais de visualiser les defaults dans les  générateurs de vapeur en C#.</a:t>
            </a:r>
          </a:p>
          <a:p>
            <a:endParaRPr lang="fr-FR" sz="400" b="1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2017 - 2018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7F0A3A4-6C5F-4667-AC72-8DD6312A1CE7}"/>
              </a:ext>
            </a:extLst>
          </p:cNvPr>
          <p:cNvSpPr txBox="1"/>
          <p:nvPr/>
        </p:nvSpPr>
        <p:spPr>
          <a:xfrm>
            <a:off x="567773" y="4956838"/>
            <a:ext cx="1045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Chefferie de projet (Méthodes agile etc..)</a:t>
            </a:r>
            <a:endParaRPr lang="fr-FR" sz="700" dirty="0">
              <a:solidFill>
                <a:srgbClr val="4B5358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FF2BE5-7B74-4F4A-832C-EBE6F2C9AC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033012" flipH="1">
            <a:off x="2876050" y="6676601"/>
            <a:ext cx="344826" cy="3448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D58061-1DAB-4F18-ADF6-2F6A6276672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07452" y="6801241"/>
            <a:ext cx="200055" cy="2000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9ED578-9856-4DDD-851E-51E7FF96282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97473" y="6794495"/>
            <a:ext cx="224505" cy="22450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20C7E9-0826-4B63-95D3-E92073C7BC8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02358" y="6802359"/>
            <a:ext cx="211062" cy="211062"/>
          </a:xfrm>
          <a:prstGeom prst="rect">
            <a:avLst/>
          </a:prstGeom>
        </p:spPr>
      </p:pic>
      <p:pic>
        <p:nvPicPr>
          <p:cNvPr id="118" name="Image 117">
            <a:extLst>
              <a:ext uri="{FF2B5EF4-FFF2-40B4-BE49-F238E27FC236}">
                <a16:creationId xmlns:a16="http://schemas.microsoft.com/office/drawing/2014/main" id="{5F700177-7503-4F34-B9F1-7A33E87407F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871"/>
          <a:stretch>
            <a:fillRect/>
          </a:stretch>
        </p:blipFill>
        <p:spPr>
          <a:xfrm>
            <a:off x="2905599" y="2388698"/>
            <a:ext cx="1771732" cy="1802988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59" name="Ellipse 158">
            <a:extLst>
              <a:ext uri="{FF2B5EF4-FFF2-40B4-BE49-F238E27FC236}">
                <a16:creationId xmlns:a16="http://schemas.microsoft.com/office/drawing/2014/main" id="{61B13574-990A-4985-A58B-A5F6B04547FC}"/>
              </a:ext>
            </a:extLst>
          </p:cNvPr>
          <p:cNvSpPr/>
          <p:nvPr/>
        </p:nvSpPr>
        <p:spPr>
          <a:xfrm>
            <a:off x="1605314" y="5006173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3B0A1ECA-0279-44EF-AAED-E26B4956811D}"/>
              </a:ext>
            </a:extLst>
          </p:cNvPr>
          <p:cNvSpPr/>
          <p:nvPr/>
        </p:nvSpPr>
        <p:spPr>
          <a:xfrm>
            <a:off x="1715939" y="5007800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909EF0A5-EF6B-442B-B28F-FB34A389EB41}"/>
              </a:ext>
            </a:extLst>
          </p:cNvPr>
          <p:cNvSpPr/>
          <p:nvPr/>
        </p:nvSpPr>
        <p:spPr>
          <a:xfrm>
            <a:off x="1822057" y="5007832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299EA9B-1A9F-4676-A9A3-2E4B2B7F3DE0}"/>
              </a:ext>
            </a:extLst>
          </p:cNvPr>
          <p:cNvSpPr/>
          <p:nvPr/>
        </p:nvSpPr>
        <p:spPr>
          <a:xfrm>
            <a:off x="1927765" y="5013816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7B1CC00B-EE7F-4A76-8152-29E8E4A94273}"/>
              </a:ext>
            </a:extLst>
          </p:cNvPr>
          <p:cNvSpPr/>
          <p:nvPr/>
        </p:nvSpPr>
        <p:spPr>
          <a:xfrm>
            <a:off x="2035594" y="5013816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B2FB4683-F956-42C1-9053-15A2D8BB3080}"/>
              </a:ext>
            </a:extLst>
          </p:cNvPr>
          <p:cNvSpPr/>
          <p:nvPr/>
        </p:nvSpPr>
        <p:spPr>
          <a:xfrm>
            <a:off x="2143250" y="5010290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6A087F19-84BB-48BC-8801-ED4DD16C6366}"/>
              </a:ext>
            </a:extLst>
          </p:cNvPr>
          <p:cNvSpPr/>
          <p:nvPr/>
        </p:nvSpPr>
        <p:spPr>
          <a:xfrm>
            <a:off x="1605314" y="4857899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91B3465C-B06C-415F-8FC5-03014E094AB7}"/>
              </a:ext>
            </a:extLst>
          </p:cNvPr>
          <p:cNvSpPr/>
          <p:nvPr/>
        </p:nvSpPr>
        <p:spPr>
          <a:xfrm>
            <a:off x="1715939" y="4859526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85D0B80E-825B-4025-BCCE-25690CF3497E}"/>
              </a:ext>
            </a:extLst>
          </p:cNvPr>
          <p:cNvSpPr/>
          <p:nvPr/>
        </p:nvSpPr>
        <p:spPr>
          <a:xfrm>
            <a:off x="1822057" y="4859558"/>
            <a:ext cx="85822" cy="85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EFAB5F7C-A9DA-4D2F-B5CA-F3207BC6FC32}"/>
              </a:ext>
            </a:extLst>
          </p:cNvPr>
          <p:cNvSpPr/>
          <p:nvPr/>
        </p:nvSpPr>
        <p:spPr>
          <a:xfrm>
            <a:off x="1927765" y="4865542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50B621BB-16CE-440B-A479-7CC7C0DCC914}"/>
              </a:ext>
            </a:extLst>
          </p:cNvPr>
          <p:cNvSpPr/>
          <p:nvPr/>
        </p:nvSpPr>
        <p:spPr>
          <a:xfrm>
            <a:off x="2035594" y="4865542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C6B56D3D-8763-4A25-BF48-7FD19C8DBC8F}"/>
              </a:ext>
            </a:extLst>
          </p:cNvPr>
          <p:cNvSpPr/>
          <p:nvPr/>
        </p:nvSpPr>
        <p:spPr>
          <a:xfrm>
            <a:off x="2143250" y="4862016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4A1BBC16-DF74-4891-ADE0-3A71AA30CA9F}"/>
              </a:ext>
            </a:extLst>
          </p:cNvPr>
          <p:cNvSpPr/>
          <p:nvPr/>
        </p:nvSpPr>
        <p:spPr>
          <a:xfrm>
            <a:off x="1605314" y="4707146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D0B5FC8E-C888-44E2-B1F7-0B2AC15D996C}"/>
              </a:ext>
            </a:extLst>
          </p:cNvPr>
          <p:cNvSpPr/>
          <p:nvPr/>
        </p:nvSpPr>
        <p:spPr>
          <a:xfrm>
            <a:off x="1715939" y="4708773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0F9922E7-B1DD-4857-9B89-4EEEE016BE59}"/>
              </a:ext>
            </a:extLst>
          </p:cNvPr>
          <p:cNvSpPr/>
          <p:nvPr/>
        </p:nvSpPr>
        <p:spPr>
          <a:xfrm>
            <a:off x="1822057" y="4708805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6F3A0039-67C0-4F7B-B1B9-56BA42E63DB2}"/>
              </a:ext>
            </a:extLst>
          </p:cNvPr>
          <p:cNvSpPr/>
          <p:nvPr/>
        </p:nvSpPr>
        <p:spPr>
          <a:xfrm>
            <a:off x="1927765" y="4714789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86FCDEC7-0169-4FF0-B677-C729734AC2B3}"/>
              </a:ext>
            </a:extLst>
          </p:cNvPr>
          <p:cNvSpPr/>
          <p:nvPr/>
        </p:nvSpPr>
        <p:spPr>
          <a:xfrm>
            <a:off x="2035594" y="4714789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F5E5C8EF-20CD-440E-B350-6E39E0B8ED04}"/>
              </a:ext>
            </a:extLst>
          </p:cNvPr>
          <p:cNvSpPr/>
          <p:nvPr/>
        </p:nvSpPr>
        <p:spPr>
          <a:xfrm>
            <a:off x="2143250" y="4711263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EDF41B3E-3E6B-4ACD-9400-B38EEBA14CF2}"/>
              </a:ext>
            </a:extLst>
          </p:cNvPr>
          <p:cNvSpPr/>
          <p:nvPr/>
        </p:nvSpPr>
        <p:spPr>
          <a:xfrm>
            <a:off x="1609349" y="4542831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67FBB5C6-65A7-421D-91AD-A978D02C36B1}"/>
              </a:ext>
            </a:extLst>
          </p:cNvPr>
          <p:cNvSpPr/>
          <p:nvPr/>
        </p:nvSpPr>
        <p:spPr>
          <a:xfrm>
            <a:off x="1719974" y="4544458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C71A77E4-49A9-4900-892C-010E767FF9E5}"/>
              </a:ext>
            </a:extLst>
          </p:cNvPr>
          <p:cNvSpPr/>
          <p:nvPr/>
        </p:nvSpPr>
        <p:spPr>
          <a:xfrm>
            <a:off x="1826092" y="4544490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A2BCC2CB-A3AA-4F9F-A955-A55AFD2CF59C}"/>
              </a:ext>
            </a:extLst>
          </p:cNvPr>
          <p:cNvSpPr/>
          <p:nvPr/>
        </p:nvSpPr>
        <p:spPr>
          <a:xfrm>
            <a:off x="1931800" y="4550474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1A24E85D-2247-4D2D-93C8-43F21BB3F2FC}"/>
              </a:ext>
            </a:extLst>
          </p:cNvPr>
          <p:cNvSpPr/>
          <p:nvPr/>
        </p:nvSpPr>
        <p:spPr>
          <a:xfrm>
            <a:off x="2039629" y="4550474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C6632861-463B-49DB-B0E6-1412A9A6F5AC}"/>
              </a:ext>
            </a:extLst>
          </p:cNvPr>
          <p:cNvSpPr/>
          <p:nvPr/>
        </p:nvSpPr>
        <p:spPr>
          <a:xfrm>
            <a:off x="2147285" y="4546948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68BA270D-4917-4254-A4D7-92A1B9CE13C8}"/>
              </a:ext>
            </a:extLst>
          </p:cNvPr>
          <p:cNvSpPr/>
          <p:nvPr/>
        </p:nvSpPr>
        <p:spPr>
          <a:xfrm>
            <a:off x="1609349" y="4384426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1F9E69E-05E6-4700-BF19-B1995875D3A7}"/>
              </a:ext>
            </a:extLst>
          </p:cNvPr>
          <p:cNvSpPr/>
          <p:nvPr/>
        </p:nvSpPr>
        <p:spPr>
          <a:xfrm>
            <a:off x="1719974" y="4386053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10BC83C6-875D-4EAD-AB30-E9BF6B881861}"/>
              </a:ext>
            </a:extLst>
          </p:cNvPr>
          <p:cNvSpPr/>
          <p:nvPr/>
        </p:nvSpPr>
        <p:spPr>
          <a:xfrm>
            <a:off x="1826092" y="4386085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4" name="Ellipse 243">
            <a:extLst>
              <a:ext uri="{FF2B5EF4-FFF2-40B4-BE49-F238E27FC236}">
                <a16:creationId xmlns:a16="http://schemas.microsoft.com/office/drawing/2014/main" id="{E7BD0FD2-DC9A-4D25-9EE8-85B800D93097}"/>
              </a:ext>
            </a:extLst>
          </p:cNvPr>
          <p:cNvSpPr/>
          <p:nvPr/>
        </p:nvSpPr>
        <p:spPr>
          <a:xfrm>
            <a:off x="1931800" y="4392069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6C2699A-571C-4021-A8EA-51DCD2CF5E42}"/>
              </a:ext>
            </a:extLst>
          </p:cNvPr>
          <p:cNvSpPr/>
          <p:nvPr/>
        </p:nvSpPr>
        <p:spPr>
          <a:xfrm>
            <a:off x="2039629" y="4392069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E346E083-FC1D-460E-BF74-07CE93E55396}"/>
              </a:ext>
            </a:extLst>
          </p:cNvPr>
          <p:cNvSpPr/>
          <p:nvPr/>
        </p:nvSpPr>
        <p:spPr>
          <a:xfrm>
            <a:off x="2147285" y="4388543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A50AABE9-13BC-466A-B6BD-B591E7D00F06}"/>
              </a:ext>
            </a:extLst>
          </p:cNvPr>
          <p:cNvSpPr/>
          <p:nvPr/>
        </p:nvSpPr>
        <p:spPr>
          <a:xfrm>
            <a:off x="1609349" y="4221534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8CEFA896-1BC9-487D-B513-B44DA0F2BF59}"/>
              </a:ext>
            </a:extLst>
          </p:cNvPr>
          <p:cNvSpPr/>
          <p:nvPr/>
        </p:nvSpPr>
        <p:spPr>
          <a:xfrm>
            <a:off x="1719974" y="4223161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F85285ED-730B-4820-B233-7B746CFF35BB}"/>
              </a:ext>
            </a:extLst>
          </p:cNvPr>
          <p:cNvSpPr/>
          <p:nvPr/>
        </p:nvSpPr>
        <p:spPr>
          <a:xfrm>
            <a:off x="1826092" y="4223193"/>
            <a:ext cx="85822" cy="858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726B4C04-716E-44E2-8795-6E94CC1F4089}"/>
              </a:ext>
            </a:extLst>
          </p:cNvPr>
          <p:cNvSpPr/>
          <p:nvPr/>
        </p:nvSpPr>
        <p:spPr>
          <a:xfrm>
            <a:off x="1931800" y="4229177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E176BA15-A2D9-4EFD-AF36-1E64337B5F21}"/>
              </a:ext>
            </a:extLst>
          </p:cNvPr>
          <p:cNvSpPr/>
          <p:nvPr/>
        </p:nvSpPr>
        <p:spPr>
          <a:xfrm>
            <a:off x="2039629" y="4229177"/>
            <a:ext cx="85822" cy="858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D924F5E7-6E71-4EE4-B85F-C37FFC0F75C1}"/>
              </a:ext>
            </a:extLst>
          </p:cNvPr>
          <p:cNvSpPr/>
          <p:nvPr/>
        </p:nvSpPr>
        <p:spPr>
          <a:xfrm>
            <a:off x="2147285" y="4225651"/>
            <a:ext cx="85822" cy="85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Image 21">
            <a:hlinkClick r:id="rId26"/>
            <a:extLst>
              <a:ext uri="{FF2B5EF4-FFF2-40B4-BE49-F238E27FC236}">
                <a16:creationId xmlns:a16="http://schemas.microsoft.com/office/drawing/2014/main" id="{EDFA4485-8337-43B2-8107-8CF937373E7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027090" y="1439491"/>
            <a:ext cx="156320" cy="1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5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249</Words>
  <Application>Microsoft Office PowerPoint</Application>
  <PresentationFormat>Personnalisé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Noto Sans Light</vt:lpstr>
      <vt:lpstr>Thème Office</vt:lpstr>
      <vt:lpstr>Présentation PowerPoint</vt:lpstr>
    </vt:vector>
  </TitlesOfParts>
  <Manager/>
  <Company>CV MARKET ••• cv-market.fr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Modele CV - Design VIERGE</dc:title>
  <dc:subject/>
  <dc:creator>CV MARKET ••• cv-market.fr</dc:creator>
  <cp:keywords/>
  <dc:description/>
  <cp:lastModifiedBy>CAILLET QUENTIN</cp:lastModifiedBy>
  <cp:revision>259</cp:revision>
  <cp:lastPrinted>2018-02-27T12:29:22Z</cp:lastPrinted>
  <dcterms:created xsi:type="dcterms:W3CDTF">2017-03-24T14:51:40Z</dcterms:created>
  <dcterms:modified xsi:type="dcterms:W3CDTF">2022-01-07T13:14:20Z</dcterms:modified>
  <cp:category/>
</cp:coreProperties>
</file>