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6" r:id="rId1"/>
  </p:sldMasterIdLst>
  <p:sldIdLst>
    <p:sldId id="256" r:id="rId2"/>
    <p:sldId id="264" r:id="rId3"/>
    <p:sldId id="265" r:id="rId4"/>
    <p:sldId id="266" r:id="rId5"/>
    <p:sldId id="268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9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Quad Cities Veterans Outreach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dirty="0" err="1" smtClean="0"/>
              <a:t>mardi</a:t>
            </a:r>
            <a:r>
              <a:rPr lang="en-US" dirty="0" smtClean="0"/>
              <a:t> </a:t>
            </a:r>
            <a:r>
              <a:rPr lang="en-US" dirty="0" err="1" smtClean="0"/>
              <a:t>gras</a:t>
            </a:r>
            <a:r>
              <a:rPr lang="en-US" dirty="0" smtClean="0"/>
              <a:t> 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Control access, prevent fraud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Reporting and record keeping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Electronic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Physical cards with barcodes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Barcode scanning with mobile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Photo capture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9489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Cloud hosted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PostgreSQL – Amazon 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Backend – .NET Core on Amazon Lambda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Frontend – </a:t>
            </a:r>
            <a:r>
              <a:rPr lang="en-US" dirty="0" err="1" smtClean="0"/>
              <a:t>Reactjs</a:t>
            </a:r>
            <a:r>
              <a:rPr lang="en-US" dirty="0" smtClean="0"/>
              <a:t> on Amazon S3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Mobile – Android native via Google Play</a:t>
            </a:r>
          </a:p>
        </p:txBody>
      </p:sp>
    </p:spTree>
    <p:extLst>
      <p:ext uri="{BB962C8B-B14F-4D97-AF65-F5344CB8AC3E}">
        <p14:creationId xmlns:p14="http://schemas.microsoft.com/office/powerpoint/2010/main" val="306205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and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GitHub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Issues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Projects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2906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Travis CI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Deploy to AWS Lambda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Deploy to AWS S3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Manual database deployments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Manual google play deployments</a:t>
            </a:r>
          </a:p>
        </p:txBody>
      </p:sp>
    </p:spTree>
    <p:extLst>
      <p:ext uri="{BB962C8B-B14F-4D97-AF65-F5344CB8AC3E}">
        <p14:creationId xmlns:p14="http://schemas.microsoft.com/office/powerpoint/2010/main" val="234230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</TotalTime>
  <Words>97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Quad Cities Veterans Outreach Center</vt:lpstr>
      <vt:lpstr>Problem Statement</vt:lpstr>
      <vt:lpstr>Solution</vt:lpstr>
      <vt:lpstr>Architecture</vt:lpstr>
      <vt:lpstr>Workflow and Pipeline</vt:lpstr>
      <vt:lpstr>Pipeline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20</cp:revision>
  <dcterms:created xsi:type="dcterms:W3CDTF">2018-10-02T02:27:56Z</dcterms:created>
  <dcterms:modified xsi:type="dcterms:W3CDTF">2018-12-17T04:10:55Z</dcterms:modified>
</cp:coreProperties>
</file>