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9" r:id="rId4"/>
    <p:sldId id="266" r:id="rId5"/>
    <p:sldId id="267" r:id="rId6"/>
    <p:sldId id="271" r:id="rId7"/>
    <p:sldId id="274" r:id="rId8"/>
    <p:sldId id="272" r:id="rId9"/>
    <p:sldId id="273" r:id="rId10"/>
    <p:sldId id="275" r:id="rId11"/>
    <p:sldId id="276" r:id="rId12"/>
    <p:sldId id="280" r:id="rId13"/>
    <p:sldId id="277" r:id="rId14"/>
    <p:sldId id="279" r:id="rId15"/>
    <p:sldId id="281" r:id="rId16"/>
    <p:sldId id="282" r:id="rId17"/>
    <p:sldId id="283" r:id="rId18"/>
    <p:sldId id="284" r:id="rId19"/>
    <p:sldId id="287" r:id="rId20"/>
    <p:sldId id="285" r:id="rId21"/>
    <p:sldId id="288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3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Good!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  <p:pic>
        <p:nvPicPr>
          <p:cNvPr id="2050" name="Picture 2" descr="Logomark orange@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62" y="93685"/>
            <a:ext cx="3950358" cy="39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As Commands!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09775" y="4867171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130688" y="4867171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With a Remote Repository!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Remote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8243947" y="2558895"/>
            <a:ext cx="1500834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501150" y="3194368"/>
            <a:ext cx="7236979" cy="5777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8229047" y="3194368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8243947" y="2558895"/>
            <a:ext cx="1500834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501150" y="3194368"/>
            <a:ext cx="7236979" cy="5777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8229047" y="3194368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8243947" y="2558895"/>
            <a:ext cx="1500834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2505556" y="4335867"/>
            <a:ext cx="4323470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05556" y="5163812"/>
            <a:ext cx="1412769" cy="566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332965" y="5152507"/>
            <a:ext cx="1499243" cy="577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242731" y="5152507"/>
            <a:ext cx="1499243" cy="577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97" y="1905366"/>
            <a:ext cx="5449765" cy="36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 and Popping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1695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279" y="4456863"/>
            <a:ext cx="1411459" cy="1695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Temporary Stash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360499" y="3622431"/>
            <a:ext cx="452787" cy="8344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1849336" y="3622431"/>
            <a:ext cx="471820" cy="8344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546" y="385498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7685" y="3854981"/>
            <a:ext cx="13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5" y="2211266"/>
            <a:ext cx="6429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Creating a new 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&lt;name&gt; || </a:t>
            </a: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checkout &lt;name&gt;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checkout –b &lt;name&gt;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Publishing a new </a:t>
            </a:r>
            <a:r>
              <a:rPr lang="en-US" sz="2400" dirty="0" smtClean="0"/>
              <a:t>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push </a:t>
            </a:r>
            <a:r>
              <a:rPr lang="en-US" sz="2000" dirty="0" smtClean="0">
                <a:latin typeface="Consolas" panose="020B0609020204030204" pitchFamily="49" charset="0"/>
              </a:rPr>
              <a:t>--set-upstream </a:t>
            </a:r>
            <a:r>
              <a:rPr lang="en-US" sz="2000" dirty="0">
                <a:latin typeface="Consolas" panose="020B0609020204030204" pitchFamily="49" charset="0"/>
              </a:rPr>
              <a:t>origin &lt;name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push –u origin &lt;name&gt;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Switching branches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checkout &lt;name&gt;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Deleting branches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–d &lt;name&gt;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–D &lt;name&gt;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is a distributed version-control system for tracking changes in source code during software development</a:t>
            </a:r>
            <a:r>
              <a:rPr lang="en-US" sz="3200" dirty="0" smtClean="0"/>
              <a:t>. </a:t>
            </a:r>
          </a:p>
          <a:p>
            <a:pPr marL="201168" lvl="1" indent="0">
              <a:buNone/>
            </a:pP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was created by Linus Torvalds in 2005 for development of the Linux </a:t>
            </a:r>
            <a:r>
              <a:rPr lang="en-US" sz="3200" dirty="0" smtClean="0"/>
              <a:t>kernel.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312252"/>
            <a:ext cx="762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Creating a new 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&lt;name&gt; || </a:t>
            </a: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checkout &lt;name&gt;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checkout –b &lt;name&gt;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Publishing a new </a:t>
            </a:r>
            <a:r>
              <a:rPr lang="en-US" sz="2400" dirty="0" smtClean="0"/>
              <a:t>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push </a:t>
            </a:r>
            <a:r>
              <a:rPr lang="en-US" sz="2000" dirty="0" smtClean="0">
                <a:latin typeface="Consolas" panose="020B0609020204030204" pitchFamily="49" charset="0"/>
              </a:rPr>
              <a:t>--set-upstream </a:t>
            </a:r>
            <a:r>
              <a:rPr lang="en-US" sz="2000" dirty="0">
                <a:latin typeface="Consolas" panose="020B0609020204030204" pitchFamily="49" charset="0"/>
              </a:rPr>
              <a:t>origin &lt;name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push –u origin &lt;name&gt;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Switching branches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checkout &lt;name&gt;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Deleting branches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–d &lt;name&gt;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–D &lt;name&gt;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is storage for text based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Files are stored in a “repository”, which is a fancy name for a folder on your computer, with some extra hidden files inside of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tracks changes to files in an incremental fashion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Instead of keeping both copies of a modified file, </a:t>
            </a:r>
            <a:r>
              <a:rPr lang="en-US" sz="1800" dirty="0" err="1" smtClean="0"/>
              <a:t>git</a:t>
            </a:r>
            <a:r>
              <a:rPr lang="en-US" sz="1800" dirty="0" smtClean="0"/>
              <a:t> computes the difference between the old and new files and stores that.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keeps all history forever, and allows you to: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See a log of all changes, additions and deletions to both files and contents of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Go back to a previous point in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See the differences between any two points in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allows you to synchronize your repository with a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4054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File backup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Review differences between versions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It worked last Tuesday, but today it’s broken. What changed?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Collaboration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Easily review changes made by others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Easily assign blame when something goes wrong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smtClean="0"/>
              <a:t>Share changes!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357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Special About Sharing?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Because </a:t>
            </a:r>
            <a:r>
              <a:rPr lang="en-US" sz="2400" dirty="0" err="1" smtClean="0"/>
              <a:t>Git</a:t>
            </a:r>
            <a:r>
              <a:rPr lang="en-US" sz="2400" dirty="0" smtClean="0"/>
              <a:t> saves file changes incrementally, it can easily handle changes made to different parts of a file, updated at the same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version control systems overwrite files as a hole, which might cause changes to be lost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Example: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and Alice both download a copy of a file on Tuesday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updates his copy of the file Tuesday, but doesn’t upload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Alice updates her copy of the file Wednesday and uploads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uploads his copy Thursday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What happens to Alice’s changes?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Git</a:t>
            </a:r>
            <a:r>
              <a:rPr lang="en-US" sz="1800" b="1" dirty="0" smtClean="0"/>
              <a:t> will merge the contents of both copies, and nothing is lost!</a:t>
            </a:r>
          </a:p>
        </p:txBody>
      </p:sp>
    </p:spTree>
    <p:extLst>
      <p:ext uri="{BB962C8B-B14F-4D97-AF65-F5344CB8AC3E}">
        <p14:creationId xmlns:p14="http://schemas.microsoft.com/office/powerpoint/2010/main" val="41946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to 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05696" y="4867170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to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05696" y="4867170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130688" y="4867171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766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Retrospect</vt:lpstr>
      <vt:lpstr>Git Good!</vt:lpstr>
      <vt:lpstr>What is Git?</vt:lpstr>
      <vt:lpstr>What?</vt:lpstr>
      <vt:lpstr>Why?</vt:lpstr>
      <vt:lpstr>What’s So Special About Sharing?</vt:lpstr>
      <vt:lpstr>Anatomy of a Repository</vt:lpstr>
      <vt:lpstr>Checking Out to Disk</vt:lpstr>
      <vt:lpstr>Staging Changes</vt:lpstr>
      <vt:lpstr>Committing Changes to Repository</vt:lpstr>
      <vt:lpstr>… As Commands!</vt:lpstr>
      <vt:lpstr>… With a Remote Repository!</vt:lpstr>
      <vt:lpstr>Cloning a Remote Repository</vt:lpstr>
      <vt:lpstr>Fetching Changes</vt:lpstr>
      <vt:lpstr>Copying Changes</vt:lpstr>
      <vt:lpstr>Pushing Changes</vt:lpstr>
      <vt:lpstr>Stash</vt:lpstr>
      <vt:lpstr>Stashing and Popping</vt:lpstr>
      <vt:lpstr>Branches</vt:lpstr>
      <vt:lpstr>Basic Branch Operations</vt:lpstr>
      <vt:lpstr>Merging</vt:lpstr>
      <vt:lpstr>Merging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44</cp:revision>
  <dcterms:created xsi:type="dcterms:W3CDTF">2018-10-02T02:27:56Z</dcterms:created>
  <dcterms:modified xsi:type="dcterms:W3CDTF">2020-02-05T04:04:42Z</dcterms:modified>
</cp:coreProperties>
</file>