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0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9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6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9A5CD8-DDA3-470B-ABD7-F23C1DFAC6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A40524-AEFA-4FA8-B354-897298C873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60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Open Source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QC Coders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Open Source?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1515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Opposite of Proprietary</a:t>
            </a:r>
            <a:endParaRPr lang="en-US" dirty="0"/>
          </a:p>
        </p:txBody>
      </p:sp>
      <p:pic>
        <p:nvPicPr>
          <p:cNvPr id="1026" name="Picture 2" descr="Image result for absolutely proprietary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467" y="1846263"/>
            <a:ext cx="428139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6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Free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</a:t>
            </a:r>
            <a:r>
              <a:rPr lang="en-US" sz="2800" dirty="0"/>
              <a:t>C</a:t>
            </a:r>
            <a:r>
              <a:rPr lang="en-US" sz="2800" dirty="0" smtClean="0"/>
              <a:t>omputer </a:t>
            </a:r>
            <a:r>
              <a:rPr lang="en-US" sz="2800" dirty="0"/>
              <a:t>software distributed under terms that allow users to run the software for any purpose as well as to study, change, and distribute it and any adapted </a:t>
            </a:r>
            <a:r>
              <a:rPr lang="en-US" sz="2800" dirty="0" smtClean="0"/>
              <a:t>versions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Four Freedoms:</a:t>
            </a:r>
          </a:p>
          <a:p>
            <a:pPr lvl="1"/>
            <a:r>
              <a:rPr lang="en-US" sz="2000" dirty="0"/>
              <a:t>Freedom 0: The freedom to </a:t>
            </a:r>
            <a:r>
              <a:rPr lang="en-US" sz="2000" i="1" dirty="0"/>
              <a:t>run</a:t>
            </a:r>
            <a:r>
              <a:rPr lang="en-US" sz="2000" dirty="0"/>
              <a:t> the program for any purpose.</a:t>
            </a:r>
          </a:p>
          <a:p>
            <a:pPr lvl="1"/>
            <a:r>
              <a:rPr lang="en-US" sz="2000" dirty="0"/>
              <a:t>Freedom 1: The freedom to </a:t>
            </a:r>
            <a:r>
              <a:rPr lang="en-US" sz="2000" i="1" dirty="0"/>
              <a:t>study</a:t>
            </a:r>
            <a:r>
              <a:rPr lang="en-US" sz="2000" dirty="0"/>
              <a:t> how the program works, and change it to make it do what you wish.</a:t>
            </a:r>
          </a:p>
          <a:p>
            <a:pPr lvl="1"/>
            <a:r>
              <a:rPr lang="en-US" sz="2000" dirty="0"/>
              <a:t>Freedom 2: The freedom to </a:t>
            </a:r>
            <a:r>
              <a:rPr lang="en-US" sz="2000" i="1" dirty="0"/>
              <a:t>redistribute</a:t>
            </a:r>
            <a:r>
              <a:rPr lang="en-US" sz="2000" dirty="0"/>
              <a:t> and make copies so you can help your neighbor.</a:t>
            </a:r>
          </a:p>
          <a:p>
            <a:pPr lvl="1"/>
            <a:r>
              <a:rPr lang="en-US" sz="2000" dirty="0"/>
              <a:t>Freedom 3: The freedom to </a:t>
            </a:r>
            <a:r>
              <a:rPr lang="en-US" sz="2000" i="1" dirty="0"/>
              <a:t>improve</a:t>
            </a:r>
            <a:r>
              <a:rPr lang="en-US" sz="2000" dirty="0"/>
              <a:t> the program, and release your improvements (and modified versions in general) to the public, so that the whole community benefits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91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pic>
        <p:nvPicPr>
          <p:cNvPr id="2054" name="Picture 6" descr="Open Source License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95" y="1995853"/>
            <a:ext cx="9640969" cy="38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4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Can I charge money for my software?</a:t>
            </a:r>
            <a:endParaRPr lang="en-US" sz="2800" dirty="0"/>
          </a:p>
          <a:p>
            <a:pPr lvl="1"/>
            <a:r>
              <a:rPr lang="en-US" sz="2000" dirty="0" smtClean="0"/>
              <a:t>Yes! You’re free to do as you wish; it’s your software.  Keep in mind though, that you must provide the source code to buyers, and they are free to redistribute both the source code and binaries however they like.</a:t>
            </a:r>
          </a:p>
          <a:p>
            <a:pPr lvl="1"/>
            <a:r>
              <a:rPr lang="en-US" sz="2000" dirty="0" smtClean="0"/>
              <a:t>Nothing is stopping the first buyer from giving your software to everyone else.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How can I make money, then?</a:t>
            </a:r>
          </a:p>
          <a:p>
            <a:pPr lvl="1"/>
            <a:r>
              <a:rPr lang="en-US" sz="2000" dirty="0" smtClean="0"/>
              <a:t>Successful Open Source business models usually give software away while charging for documentation, support, and training.</a:t>
            </a:r>
          </a:p>
          <a:p>
            <a:pPr lvl="1"/>
            <a:r>
              <a:rPr lang="en-US" sz="2000" dirty="0" smtClean="0"/>
              <a:t>You may change your license, for example, by removing the ‘</a:t>
            </a:r>
            <a:r>
              <a:rPr lang="en-US" sz="2000" dirty="0" err="1" smtClean="0"/>
              <a:t>copyleft</a:t>
            </a:r>
            <a:r>
              <a:rPr lang="en-US" sz="2000" dirty="0" smtClean="0"/>
              <a:t>’ provision in exchange for a fee.  This is called dual licensing and allows your free software to be used in proprietary ways.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7508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201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Intro to Open Source</vt:lpstr>
      <vt:lpstr>What is Open Source?</vt:lpstr>
      <vt:lpstr>The Opposite of Proprietary</vt:lpstr>
      <vt:lpstr>What is Free Software?</vt:lpstr>
      <vt:lpstr>Licensing</vt:lpstr>
      <vt:lpstr>Common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Open Source</dc:title>
  <dc:creator>JP Dillingham</dc:creator>
  <cp:lastModifiedBy>JP Dillingham</cp:lastModifiedBy>
  <cp:revision>4</cp:revision>
  <dcterms:created xsi:type="dcterms:W3CDTF">2018-10-02T02:27:56Z</dcterms:created>
  <dcterms:modified xsi:type="dcterms:W3CDTF">2018-10-02T02:56:51Z</dcterms:modified>
</cp:coreProperties>
</file>