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5" r:id="rId4"/>
    <p:sldId id="270" r:id="rId5"/>
    <p:sldId id="269" r:id="rId6"/>
    <p:sldId id="266" r:id="rId7"/>
    <p:sldId id="267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3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Good!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  <p:pic>
        <p:nvPicPr>
          <p:cNvPr id="2050" name="Picture 2" descr="Logomark orange@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62" y="93685"/>
            <a:ext cx="3950358" cy="39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is a distributed version-control system for tracking changes in source code during software development</a:t>
            </a:r>
            <a:r>
              <a:rPr lang="en-US" sz="3200" dirty="0" smtClean="0"/>
              <a:t>. </a:t>
            </a:r>
          </a:p>
          <a:p>
            <a:pPr marL="201168" lvl="1" indent="0">
              <a:buNone/>
            </a:pP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was created by Linus Torvalds in 2005 for development of the Linux </a:t>
            </a:r>
            <a:r>
              <a:rPr lang="en-US" sz="3200" dirty="0" smtClean="0"/>
              <a:t>kernel.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8" y="1811791"/>
            <a:ext cx="4791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is storage for text based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Files are stored in a “repository”, which is a fancy name for a folder on your computer, with some extra hidden files inside of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tracks changes to files in an incremental fashion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Instead of keeping both copies of a modified file, </a:t>
            </a:r>
            <a:r>
              <a:rPr lang="en-US" sz="1800" dirty="0" err="1" smtClean="0"/>
              <a:t>git</a:t>
            </a:r>
            <a:r>
              <a:rPr lang="en-US" sz="1800" dirty="0" smtClean="0"/>
              <a:t> computes the difference between the old and new files and stores that.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keeps all history forever, and allows you to: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See a log of all changes, additions and deletions to both files and contents of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Go back to a previous point in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See the differences between any two points in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allows you to synchronize your repository with a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4054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File backup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Review differences between versions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It worked last Tuesday, but today it’s broken. What changed?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Collaboration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Easily review changes made by others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Easily assign blame when something goes wrong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smtClean="0"/>
              <a:t>Share changes!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357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Special About Sharing?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Because </a:t>
            </a:r>
            <a:r>
              <a:rPr lang="en-US" sz="2400" dirty="0" err="1" smtClean="0"/>
              <a:t>Git</a:t>
            </a:r>
            <a:r>
              <a:rPr lang="en-US" sz="2400" dirty="0" smtClean="0"/>
              <a:t> saves file changes incrementally, it can easily handle changes made to different parts of a file, updated at the same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version control systems overwrite files as a hole, which might cause changes to be lost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Example: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and Alice both download a copy of a file on Tuesday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updates his copy of the file Tuesday, but doesn’t upload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Alice updates her copy of the file Wednesday and uploads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uploads his copy Thursday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What happens to Alice’s changes?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Git</a:t>
            </a:r>
            <a:r>
              <a:rPr lang="en-US" sz="1800" b="1" dirty="0" smtClean="0"/>
              <a:t> will merge the contents of both copies, and nothing is lost!</a:t>
            </a:r>
          </a:p>
        </p:txBody>
      </p:sp>
    </p:spTree>
    <p:extLst>
      <p:ext uri="{BB962C8B-B14F-4D97-AF65-F5344CB8AC3E}">
        <p14:creationId xmlns:p14="http://schemas.microsoft.com/office/powerpoint/2010/main" val="41946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SCSI Server - Starters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66" y="2946101"/>
            <a:ext cx="2648696" cy="13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novo IdeaPad 330 (81FK009UUS) vs ThinkPad E485 (20KU001BUS) | Laptop vs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89" y="2790947"/>
            <a:ext cx="2086882" cy="166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enovo IdeaPad 330 (81FK009UUS) vs ThinkPad E485 (20KU001BUS) | Laptop vs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4" y="2790947"/>
            <a:ext cx="2086882" cy="166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323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Git Good!</vt:lpstr>
      <vt:lpstr>What is Git?</vt:lpstr>
      <vt:lpstr>What?</vt:lpstr>
      <vt:lpstr>What?</vt:lpstr>
      <vt:lpstr>What?</vt:lpstr>
      <vt:lpstr>Why?</vt:lpstr>
      <vt:lpstr>What’s So Special About Sharing?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25</cp:revision>
  <dcterms:created xsi:type="dcterms:W3CDTF">2018-10-02T02:27:56Z</dcterms:created>
  <dcterms:modified xsi:type="dcterms:W3CDTF">2020-02-04T03:29:33Z</dcterms:modified>
</cp:coreProperties>
</file>