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6" r:id="rId1"/>
  </p:sldMasterIdLst>
  <p:sldIdLst>
    <p:sldId id="256" r:id="rId2"/>
    <p:sldId id="264" r:id="rId3"/>
    <p:sldId id="265" r:id="rId4"/>
    <p:sldId id="269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9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Quad Cities Veterans Outreach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The Quad Cities Veterans Outreach Center (QCVOC) serves area Veterans by providing meals and take-home food baskets, as well as a variety of other services such as haircuts.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The center needs to ensure that only actual Veterans use the services they provide.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The center also needs to keep track of how many Veterans they serve.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Currently, the center verifies Veterans (via ID or other documentation) at the front door, then assigns plastic tokens that Veterans use in exchange for services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Tokens may be lost, used inappropriately, or brought in from the outside.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It is challenging to keep track of data while handling tokens.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0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Tokens are replaced with plastic membership cards which include a printed barcode.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Veterans are assigned a membership card and must present it when checking in and when using services.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When Veterans are enrolled, personal information such as address and phone number is captured, as well as a photo.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Android tablets are used at the front door, as well as areas where services are rendered, to scan membership cards and confirm appropriate use.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Staff selects ‘Scanner’ functionality on the app, then selects the appropriate Event and Service.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After scanning a barcode, the matching Veteran’s name and photo appear on screen along with a green/yellow/red indicator.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A record of each scan is stored in a database for reporting.</a:t>
            </a:r>
          </a:p>
        </p:txBody>
      </p:sp>
    </p:spTree>
    <p:extLst>
      <p:ext uri="{BB962C8B-B14F-4D97-AF65-F5344CB8AC3E}">
        <p14:creationId xmlns:p14="http://schemas.microsoft.com/office/powerpoint/2010/main" val="29489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Image result for trump poin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22" y="2033961"/>
            <a:ext cx="8196916" cy="409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55511" y="2186812"/>
            <a:ext cx="1827039" cy="2108501"/>
            <a:chOff x="3770785" y="2488084"/>
            <a:chExt cx="1827039" cy="2108501"/>
          </a:xfrm>
        </p:grpSpPr>
        <p:grpSp>
          <p:nvGrpSpPr>
            <p:cNvPr id="3" name="Group 2"/>
            <p:cNvGrpSpPr/>
            <p:nvPr/>
          </p:nvGrpSpPr>
          <p:grpSpPr>
            <a:xfrm>
              <a:off x="4177478" y="2974523"/>
              <a:ext cx="1013654" cy="1622062"/>
              <a:chOff x="1481673" y="3193382"/>
              <a:chExt cx="1013654" cy="16220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246" y="3193382"/>
                <a:ext cx="700508" cy="84807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1673" y="4182924"/>
                <a:ext cx="1013654" cy="632520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770785" y="2488084"/>
              <a:ext cx="1827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AWS Lambda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87624" y="2214963"/>
            <a:ext cx="1330108" cy="2472058"/>
            <a:chOff x="1263120" y="2487413"/>
            <a:chExt cx="1330108" cy="24720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00" y="2959434"/>
              <a:ext cx="725151" cy="81845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63120" y="2487413"/>
              <a:ext cx="1330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AWS RDS</a:t>
              </a:r>
              <a:endParaRPr lang="en-US" sz="24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428" y="3933218"/>
              <a:ext cx="1115492" cy="1026253"/>
            </a:xfrm>
            <a:prstGeom prst="rect">
              <a:avLst/>
            </a:prstGeom>
          </p:spPr>
        </p:pic>
      </p:grpSp>
      <p:sp>
        <p:nvSpPr>
          <p:cNvPr id="29" name="Left-Right Arrow 28"/>
          <p:cNvSpPr/>
          <p:nvPr/>
        </p:nvSpPr>
        <p:spPr>
          <a:xfrm>
            <a:off x="2781143" y="3421559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8994120" y="3420128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9505164" y="2182488"/>
            <a:ext cx="1650516" cy="3297758"/>
            <a:chOff x="9505164" y="2182488"/>
            <a:chExt cx="1650516" cy="32977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467" y="3482794"/>
              <a:ext cx="1251908" cy="125190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505164" y="2182488"/>
              <a:ext cx="1650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Google Play</a:t>
              </a:r>
              <a:endParaRPr lang="en-US" sz="24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7863" y="2603678"/>
              <a:ext cx="879116" cy="87911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5894" y="4734624"/>
              <a:ext cx="1183054" cy="74562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7414858" y="2214963"/>
            <a:ext cx="1492797" cy="3414234"/>
            <a:chOff x="6711477" y="2214963"/>
            <a:chExt cx="1492797" cy="34142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244" y="2647583"/>
              <a:ext cx="719257" cy="87077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477" y="3579898"/>
              <a:ext cx="1492797" cy="6973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888" y="4235453"/>
              <a:ext cx="1291971" cy="9983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01020" y="2214963"/>
              <a:ext cx="1113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AWS</a:t>
              </a:r>
              <a:r>
                <a:rPr lang="en-US" dirty="0" smtClean="0"/>
                <a:t> </a:t>
              </a:r>
              <a:r>
                <a:rPr lang="en-US" sz="2400" dirty="0" smtClean="0"/>
                <a:t>S3</a:t>
              </a:r>
              <a:endParaRPr lang="en-US" sz="2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643" y="5233795"/>
              <a:ext cx="1016456" cy="395402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5792950" y="2639177"/>
            <a:ext cx="946173" cy="1280898"/>
            <a:chOff x="6069441" y="2644153"/>
            <a:chExt cx="946173" cy="128089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001" y="3234745"/>
              <a:ext cx="570145" cy="690306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069441" y="2644153"/>
              <a:ext cx="946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AWS API Gateway</a:t>
              </a:r>
              <a:endParaRPr lang="en-US" sz="1600" dirty="0"/>
            </a:p>
          </p:txBody>
        </p:sp>
      </p:grpSp>
      <p:sp>
        <p:nvSpPr>
          <p:cNvPr id="44" name="Left-Right Arrow 43"/>
          <p:cNvSpPr/>
          <p:nvPr/>
        </p:nvSpPr>
        <p:spPr>
          <a:xfrm>
            <a:off x="5151613" y="3420129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6790626" y="3420128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user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04" y="508433"/>
            <a:ext cx="1013654" cy="10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eft-Right Arrow 48"/>
          <p:cNvSpPr/>
          <p:nvPr/>
        </p:nvSpPr>
        <p:spPr>
          <a:xfrm rot="18838851">
            <a:off x="8115316" y="1683727"/>
            <a:ext cx="949684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 rot="2554949">
            <a:off x="9461363" y="1668384"/>
            <a:ext cx="949684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85609" y="5873619"/>
            <a:ext cx="153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(Database)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16846" y="5873619"/>
            <a:ext cx="1904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(Backend API)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7401300" y="5873618"/>
            <a:ext cx="151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(Web App)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9415953" y="58736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(Mobile App)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05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Release Pipeline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25699" y="3223735"/>
            <a:ext cx="909636" cy="1371301"/>
            <a:chOff x="1108683" y="2214963"/>
            <a:chExt cx="909636" cy="13713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683" y="2676628"/>
              <a:ext cx="909636" cy="9096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87624" y="221496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54335" y="3216866"/>
            <a:ext cx="1067921" cy="1338035"/>
            <a:chOff x="3028091" y="2214962"/>
            <a:chExt cx="1067921" cy="1338035"/>
          </a:xfrm>
        </p:grpSpPr>
        <p:sp>
          <p:nvSpPr>
            <p:cNvPr id="6" name="TextBox 5"/>
            <p:cNvSpPr txBox="1"/>
            <p:nvPr/>
          </p:nvSpPr>
          <p:spPr>
            <a:xfrm>
              <a:off x="3028091" y="2214962"/>
              <a:ext cx="1067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GitHub</a:t>
              </a:r>
              <a:endParaRPr lang="en-US" sz="24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866" y="2676627"/>
              <a:ext cx="876370" cy="87637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311950" y="3183408"/>
            <a:ext cx="1199303" cy="1407413"/>
            <a:chOff x="4023904" y="2202396"/>
            <a:chExt cx="1199303" cy="1407413"/>
          </a:xfrm>
        </p:grpSpPr>
        <p:sp>
          <p:nvSpPr>
            <p:cNvPr id="7" name="TextBox 6"/>
            <p:cNvSpPr txBox="1"/>
            <p:nvPr/>
          </p:nvSpPr>
          <p:spPr>
            <a:xfrm>
              <a:off x="4023904" y="2202396"/>
              <a:ext cx="119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Travis CI</a:t>
              </a:r>
              <a:endParaRPr lang="en-US" sz="24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209" y="2676628"/>
              <a:ext cx="940691" cy="933181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7495295" y="2367672"/>
            <a:ext cx="2406658" cy="870771"/>
            <a:chOff x="5993312" y="2318707"/>
            <a:chExt cx="2406658" cy="87077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312" y="2609019"/>
              <a:ext cx="1016456" cy="39540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713" y="2318707"/>
              <a:ext cx="719257" cy="87077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7237887" y="2609019"/>
              <a:ext cx="351692" cy="290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76089" y="3692121"/>
            <a:ext cx="2403856" cy="848072"/>
            <a:chOff x="5996114" y="3706829"/>
            <a:chExt cx="2403856" cy="84807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114" y="3800456"/>
              <a:ext cx="1013654" cy="6325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9462" y="3706829"/>
              <a:ext cx="700508" cy="848072"/>
            </a:xfrm>
            <a:prstGeom prst="rect">
              <a:avLst/>
            </a:prstGeom>
          </p:spPr>
        </p:pic>
        <p:sp>
          <p:nvSpPr>
            <p:cNvPr id="23" name="Right Arrow 22"/>
            <p:cNvSpPr/>
            <p:nvPr/>
          </p:nvSpPr>
          <p:spPr>
            <a:xfrm>
              <a:off x="7237887" y="3971643"/>
              <a:ext cx="351692" cy="290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58720" y="4814307"/>
            <a:ext cx="2639156" cy="879116"/>
            <a:chOff x="5859129" y="4863067"/>
            <a:chExt cx="2639156" cy="87911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169" y="4863067"/>
              <a:ext cx="879116" cy="87911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129" y="4925417"/>
              <a:ext cx="1183054" cy="745622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7237887" y="5189194"/>
              <a:ext cx="351692" cy="290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3016877" y="3985792"/>
            <a:ext cx="351692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58776" y="3985792"/>
            <a:ext cx="351692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978084">
            <a:off x="6627264" y="4797988"/>
            <a:ext cx="747453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098506">
            <a:off x="6524363" y="3071862"/>
            <a:ext cx="884653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612348" y="3954914"/>
            <a:ext cx="626830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A single Project is used to prioritize tasks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Using the Kanban template with automation (cards move on their own as a result of certain actions)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Milestones are used to track major versions and 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Issues are created to track individual tasks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Relevant labels are added to help determine the nature of the issue (bug, new feature, technical debt, etc.)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Added to the Project under ‘Project Backlog’ by default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Added to the appropriate milestone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Issues are prioritized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More urgent or higher priority issues are moved to ‘Sprint Backlog’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Issues are assigned when work begins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person handling the issue assigns themselves to the issue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Project issue for the card is moved from ‘Sprint Backlog’ to ‘In Progress’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Pull Requests (PRs) are used to merge code changes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PR title should roughly match the issue(s) it addresses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If an issue is resolved by the PR, the text “closes #NNN” is added to the description to automatically close the issue upon merge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06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8" name="Picture 4" descr="Image result for trump po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92" y="1954824"/>
            <a:ext cx="74961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701</TotalTime>
  <Words>481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Quad Cities Veterans Outreach Center</vt:lpstr>
      <vt:lpstr>Problem Statement</vt:lpstr>
      <vt:lpstr>Solution</vt:lpstr>
      <vt:lpstr>Demo</vt:lpstr>
      <vt:lpstr>Architecture</vt:lpstr>
      <vt:lpstr>Build and Release Pipeline</vt:lpstr>
      <vt:lpstr>Workflow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51</cp:revision>
  <dcterms:created xsi:type="dcterms:W3CDTF">2018-10-02T02:27:56Z</dcterms:created>
  <dcterms:modified xsi:type="dcterms:W3CDTF">2018-12-18T03:09:01Z</dcterms:modified>
</cp:coreProperties>
</file>