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71" r:id="rId9"/>
    <p:sldId id="269" r:id="rId10"/>
    <p:sldId id="270" r:id="rId11"/>
    <p:sldId id="272" r:id="rId12"/>
    <p:sldId id="273" r:id="rId13"/>
    <p:sldId id="27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6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3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0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71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2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6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9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6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testingfundamentals.com/unit-test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About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QC 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 Driven Development?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72" y="2199189"/>
            <a:ext cx="4347016" cy="4262853"/>
          </a:xfrm>
        </p:spPr>
      </p:pic>
    </p:spTree>
    <p:extLst>
      <p:ext uri="{BB962C8B-B14F-4D97-AF65-F5344CB8AC3E}">
        <p14:creationId xmlns:p14="http://schemas.microsoft.com/office/powerpoint/2010/main" val="27349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 Driven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Consider your environment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How big is your team?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How big is your organization?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Is everyone in the same spot physically? In the same time zone? In the same country?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How diverse is your team in terms of experience level?  Any other aspects?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Consider your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How large/complex is the system you’re working 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How old is your system?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Consider your goals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Are you working for a startup? Adding features to an enterprise application? Maintaining legacy code?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the overall picture becomes more complex, difficulty in keeping everyone ‘pulling in the same direction’ increases.  </a:t>
            </a:r>
            <a:r>
              <a:rPr lang="en-US" dirty="0" smtClean="0"/>
              <a:t>TDD can help.</a:t>
            </a:r>
          </a:p>
        </p:txBody>
      </p:sp>
    </p:spTree>
    <p:extLst>
      <p:ext uri="{BB962C8B-B14F-4D97-AF65-F5344CB8AC3E}">
        <p14:creationId xmlns:p14="http://schemas.microsoft.com/office/powerpoint/2010/main" val="3384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Strategy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55" y="2720244"/>
            <a:ext cx="8763450" cy="2451226"/>
          </a:xfrm>
        </p:spPr>
      </p:pic>
    </p:spTree>
    <p:extLst>
      <p:ext uri="{BB962C8B-B14F-4D97-AF65-F5344CB8AC3E}">
        <p14:creationId xmlns:p14="http://schemas.microsoft.com/office/powerpoint/2010/main" val="32478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Strategy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17" y="2399048"/>
            <a:ext cx="5795126" cy="3082212"/>
          </a:xfrm>
        </p:spPr>
      </p:pic>
    </p:spTree>
    <p:extLst>
      <p:ext uri="{BB962C8B-B14F-4D97-AF65-F5344CB8AC3E}">
        <p14:creationId xmlns:p14="http://schemas.microsoft.com/office/powerpoint/2010/main" val="23899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UNIT TESTING</a:t>
            </a:r>
            <a:r>
              <a:rPr lang="en-US" dirty="0"/>
              <a:t> is a level of software testing where individual units/ components of a software are tested.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purpose is to validate that each unit of the software performs as designed.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unit is the smallest testable part of any software. It usually has one or a few inputs and usually a single output.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procedural programming, a unit may be an individual program, function, procedure, etc.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object-oriented programming, the smallest unit is a method, which may belong to a base/ super class, abstract class or derived/ child class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http://softwaretestingfundamentals.com/unit-testing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Other Types of Testing?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unit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355" y="2562014"/>
            <a:ext cx="27622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1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Other Types of Testing?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Unit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Tests the smallest testable parts of software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Primary audience: developers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Integration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Tests two or more units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Primary audience: senior/lead developers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System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Tests whether the integrated software works together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Primary audience: leads, architects, business analysts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Acceptance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Tests whether the software system as a whole meets business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Primary audience: stakeholders, product owner</a:t>
            </a:r>
          </a:p>
        </p:txBody>
      </p:sp>
      <p:pic>
        <p:nvPicPr>
          <p:cNvPr id="1026" name="Picture 2" descr="unit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282" y="2562014"/>
            <a:ext cx="27622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4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Methods Can We Use to Unit Test?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67" y="2242887"/>
            <a:ext cx="4619625" cy="3181350"/>
          </a:xfrm>
        </p:spPr>
      </p:pic>
    </p:spTree>
    <p:extLst>
      <p:ext uri="{BB962C8B-B14F-4D97-AF65-F5344CB8AC3E}">
        <p14:creationId xmlns:p14="http://schemas.microsoft.com/office/powerpoint/2010/main" val="19248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BLACK BOX TESTING</a:t>
            </a:r>
            <a:r>
              <a:rPr lang="en-US" dirty="0"/>
              <a:t>, also known as Behavioral Testing, is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method in </a:t>
            </a:r>
            <a:r>
              <a:rPr lang="en-US" dirty="0"/>
              <a:t>which the internal structure/design/implementation of the item being tested is not known to the tester. These tests can be functional or non-functional, </a:t>
            </a:r>
            <a:r>
              <a:rPr lang="en-US" dirty="0" smtClean="0"/>
              <a:t>though </a:t>
            </a:r>
            <a:r>
              <a:rPr lang="en-US" dirty="0"/>
              <a:t>usually functional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Tests are done from a user’s point of view and will help in exposing discrepancies in the specifications.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Testers don’t need to know implementation details, and testing can be completed by a separate team/individual, helping to eliminate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 cases can be designed by testers, analysts, stakeholders, anyone other than the developers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Disadvantages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range and complexity of inputs is limited to the testers’ imagination (or a test data generator) and therefore may not exercise all code paths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 cases are difficult or impossible to define properly if specifications are lacking (most of the time)</a:t>
            </a:r>
          </a:p>
        </p:txBody>
      </p:sp>
    </p:spTree>
    <p:extLst>
      <p:ext uri="{BB962C8B-B14F-4D97-AF65-F5344CB8AC3E}">
        <p14:creationId xmlns:p14="http://schemas.microsoft.com/office/powerpoint/2010/main" val="14368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</a:t>
            </a:r>
            <a:r>
              <a:rPr lang="en-US" dirty="0" smtClean="0"/>
              <a:t>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WHITE BOX TESTING </a:t>
            </a:r>
            <a:r>
              <a:rPr lang="en-US" dirty="0" smtClean="0"/>
              <a:t>is </a:t>
            </a:r>
            <a:r>
              <a:rPr lang="en-US" dirty="0"/>
              <a:t>a </a:t>
            </a:r>
            <a:r>
              <a:rPr lang="en-US" dirty="0" smtClean="0"/>
              <a:t>method in </a:t>
            </a:r>
            <a:r>
              <a:rPr lang="en-US" dirty="0"/>
              <a:t>which the internal structure/design/implementation of the item being tested is known to the tester. The tester chooses inputs to exercise paths through the code and determines the appropriate outputs.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Testing can be performed at earlier stages, perhaps before code is even written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Testing is more thorough and succinct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 efficacy can be measured empirically with code coverage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Disadvantages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Skilled testers are required; most likely the same developers that wrote the software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When the code changes, so must the tests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Deriving business value may be difficult for code which won’t be around long, or which is not ‘line of business’</a:t>
            </a:r>
          </a:p>
        </p:txBody>
      </p:sp>
    </p:spTree>
    <p:extLst>
      <p:ext uri="{BB962C8B-B14F-4D97-AF65-F5344CB8AC3E}">
        <p14:creationId xmlns:p14="http://schemas.microsoft.com/office/powerpoint/2010/main" val="18977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White Box/Black Box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 Generally speaking, use a white box methodology for unit tests and black box for everything else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/>
              <a:t> Less generally speaking: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Write ‘white box’ unit tests for shared code (libraries, </a:t>
            </a:r>
            <a:r>
              <a:rPr lang="en-US" sz="1900" dirty="0" err="1"/>
              <a:t>etc</a:t>
            </a:r>
            <a:r>
              <a:rPr lang="en-US" sz="19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 code coverage as a metric to test what you haven’t tested (shoot for 90-95%)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Try to limit the complexity of software layers containing business logic so that integration testing has a higher likelihood of covering all code paths (eliminating the need to unit test business logic)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 tests as feedback for your code: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Having trouble writing a test to hit a particular branch? Maybe you don’t need that branch.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Are a lot of tests passing through the same branch? Maybe you should move that logic elsewhere.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Finding yourself testing things that have already been tested for another class? Maybe you’re doing too much error handling.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777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White Box/Black Box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/>
              <a:t> Use your head, be pragmatic, let go of dogmatic thought patterns, and focus on deriving business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41" y="1903496"/>
            <a:ext cx="4612106" cy="2594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48" y="1900589"/>
            <a:ext cx="2597217" cy="25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589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All About Unit Testing</vt:lpstr>
      <vt:lpstr>What Is Unit Testing?</vt:lpstr>
      <vt:lpstr>What About Other Types of Testing?</vt:lpstr>
      <vt:lpstr>What About Other Types of Testing?</vt:lpstr>
      <vt:lpstr>What Methods Can We Use to Unit Test?</vt:lpstr>
      <vt:lpstr>Black Box Testing</vt:lpstr>
      <vt:lpstr>White Box Testing</vt:lpstr>
      <vt:lpstr>Applying White Box/Black Box Methods</vt:lpstr>
      <vt:lpstr>Applying White Box/Black Box Methods</vt:lpstr>
      <vt:lpstr>What About Test Driven Development?</vt:lpstr>
      <vt:lpstr>What About Test Driven Development?</vt:lpstr>
      <vt:lpstr>Unit Testing Strategy</vt:lpstr>
      <vt:lpstr>Unit Testing Strategy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Open Source</dc:title>
  <dc:creator>JP Dillingham</dc:creator>
  <cp:lastModifiedBy>JP Dillingham</cp:lastModifiedBy>
  <cp:revision>17</cp:revision>
  <dcterms:created xsi:type="dcterms:W3CDTF">2018-10-02T02:27:56Z</dcterms:created>
  <dcterms:modified xsi:type="dcterms:W3CDTF">2018-12-13T22:21:16Z</dcterms:modified>
</cp:coreProperties>
</file>