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testingfundamentals.com/unit-test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Unit Testing?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TESTING</a:t>
            </a:r>
            <a:r>
              <a:rPr lang="en-US" dirty="0"/>
              <a:t> is a level of software testing where individual units/ components of a software are tested.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purpose is to validate that each unit of the software performs as designed.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unit is the smallest testable part of any software. It usually has one or a few inputs and usually a single output.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procedural programming, a unit may be an individual program, function, procedure, etc.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object-oriented programming, the smallest unit is a method, which may belong to a base/ super class, abstract class or derived/ child class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http://softwaretestingfundamentals.com/unit-testing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Other Types of Testing?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55" y="2562014"/>
            <a:ext cx="2762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1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Other Types of Testing?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Unit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the smallest testable parts of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Integration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two or more units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senior/lead developers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System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whether the integrated software works together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leads, architects, business analysts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Acceptance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Tests whether the software system as a whole meets business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Primary audience: stakeholders, product owner</a:t>
            </a:r>
          </a:p>
        </p:txBody>
      </p:sp>
      <p:pic>
        <p:nvPicPr>
          <p:cNvPr id="1026" name="Picture 2" descr="unit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82" y="2562014"/>
            <a:ext cx="27622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Methods Can We Use to Unit Test?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67" y="2242887"/>
            <a:ext cx="4619625" cy="3181350"/>
          </a:xfrm>
        </p:spPr>
      </p:pic>
    </p:spTree>
    <p:extLst>
      <p:ext uri="{BB962C8B-B14F-4D97-AF65-F5344CB8AC3E}">
        <p14:creationId xmlns:p14="http://schemas.microsoft.com/office/powerpoint/2010/main" val="19248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107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All About Unit Testing</vt:lpstr>
      <vt:lpstr>What Is Unit Testing?</vt:lpstr>
      <vt:lpstr>What About Other Types of Testing?</vt:lpstr>
      <vt:lpstr>What About Other Types of Testing?</vt:lpstr>
      <vt:lpstr>What Methods Can We Use to Unit Test?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10</cp:revision>
  <dcterms:created xsi:type="dcterms:W3CDTF">2018-10-02T02:27:56Z</dcterms:created>
  <dcterms:modified xsi:type="dcterms:W3CDTF">2018-12-13T16:44:28Z</dcterms:modified>
</cp:coreProperties>
</file>