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04408256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04408256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04408256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f04408256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04408256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f04408256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04408256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04408256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04408256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04408256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04408256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04408256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04408256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04408256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for coding in C++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https://www.onlinegdb.com/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https://www.onlinegdb.com/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Convenient and don’t need to install anything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But very easy to lose your work and you need to sign in to save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https://www.onlinegdb.com/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48" y="1017725"/>
            <a:ext cx="6511885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Visual Studio Code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Visual Studio Code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Install visual studio code (Just search online)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Create a new folder and open it in VSCode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Click this button to add files (Name the file somethingsomething.cpp)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88" y="2571750"/>
            <a:ext cx="416242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Visual Studio Code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Install these extensions (In the blocks tab)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0950"/>
            <a:ext cx="681990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Visual Studio Code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Click this button to compile and run your code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(If it asks you about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ptions, choose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he one with “g++”)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8" name="Google Shape;98;p20"/>
          <p:cNvPicPr preferRelativeResize="0"/>
          <p:nvPr/>
        </p:nvPicPr>
        <p:blipFill rotWithShape="1">
          <a:blip r:embed="rId3">
            <a:alphaModFix/>
          </a:blip>
          <a:srcRect b="23118" l="16805" r="0" t="0"/>
          <a:stretch/>
        </p:blipFill>
        <p:spPr>
          <a:xfrm>
            <a:off x="2451925" y="1822800"/>
            <a:ext cx="6692074" cy="332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