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09ae0798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09ae0798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09ae0798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09ae0798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09ae0798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09ae0798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09ae0798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09ae0798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09ae0798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09ae0798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09ae0798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09ae0798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09ae0798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09ae0798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09ae0798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09ae0798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09ae0798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09ae0798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09ae0798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09ae0798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09ae0798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09ae0798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09ae0798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09ae0798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09ae0798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09ae0798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09ae0798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09ae0798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09ae0798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09ae0798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09ae0798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09ae0798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09ae0798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f09ae0798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09ae0798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09ae0798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f09ae0798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f09ae0798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f09ae0798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f09ae0798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09ae0798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09ae0798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09ae0798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09ae0798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09ae0798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09ae0798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09ae0798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09ae0798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09ae0798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09ae0798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09ae0798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09ae0798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09ae0798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09ae0798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Relationship Id="rId6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6.png"/><Relationship Id="rId4" Type="http://schemas.openxmlformats.org/officeDocument/2006/relationships/image" Target="../media/image49.png"/><Relationship Id="rId5" Type="http://schemas.openxmlformats.org/officeDocument/2006/relationships/image" Target="../media/image37.png"/><Relationship Id="rId6" Type="http://schemas.openxmlformats.org/officeDocument/2006/relationships/image" Target="../media/image5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Relationship Id="rId6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7.png"/><Relationship Id="rId4" Type="http://schemas.openxmlformats.org/officeDocument/2006/relationships/image" Target="../media/image5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1.png"/><Relationship Id="rId4" Type="http://schemas.openxmlformats.org/officeDocument/2006/relationships/image" Target="../media/image55.png"/><Relationship Id="rId5" Type="http://schemas.openxmlformats.org/officeDocument/2006/relationships/image" Target="../media/image67.png"/><Relationship Id="rId6" Type="http://schemas.openxmlformats.org/officeDocument/2006/relationships/image" Target="../media/image58.png"/><Relationship Id="rId7" Type="http://schemas.openxmlformats.org/officeDocument/2006/relationships/image" Target="../media/image60.png"/><Relationship Id="rId8" Type="http://schemas.openxmlformats.org/officeDocument/2006/relationships/image" Target="../media/image5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9.png"/><Relationship Id="rId4" Type="http://schemas.openxmlformats.org/officeDocument/2006/relationships/image" Target="../media/image6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4.png"/><Relationship Id="rId8" Type="http://schemas.openxmlformats.org/officeDocument/2006/relationships/image" Target="../media/image5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72000"/>
            <a:ext cx="8520600" cy="7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C++ (cont)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Functions can call themselves, e.g.: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13" y="1555750"/>
            <a:ext cx="41433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1555755"/>
            <a:ext cx="56023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scoping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Variables defined inside one function cannot be used in another, i.e. this doesn’t work: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same is true for anything </a:t>
            </a:r>
            <a:r>
              <a:rPr lang="en">
                <a:solidFill>
                  <a:schemeClr val="dk1"/>
                </a:solidFill>
              </a:rPr>
              <a:t>wrapped</a:t>
            </a:r>
            <a:r>
              <a:rPr lang="en">
                <a:solidFill>
                  <a:schemeClr val="dk1"/>
                </a:solidFill>
              </a:rPr>
              <a:t> inside {}.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982825"/>
            <a:ext cx="3097625" cy="19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150" y="1781163"/>
            <a:ext cx="37528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variables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 declare variables that can be used across all functions, simply put them outside of any blocks 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885950"/>
            <a:ext cx="383857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675" y="1885950"/>
            <a:ext cx="1465889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Write a function that takes in an integer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and writes “n is even” if it is even, and “n is odd” if it is not even.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array is a list of variables of any one data type.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example, the following code declares a list of 5 integers: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other data types, replace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</a:rPr>
              <a:t> with the desired type.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Arrays may have an initial value: </a:t>
            </a:r>
            <a:r>
              <a:rPr b="1" lang="en">
                <a:solidFill>
                  <a:schemeClr val="dk1"/>
                </a:solidFill>
              </a:rPr>
              <a:t>(Only works on initialization)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Writing the length is not needed if the initial value is given.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Note that you cannot change existing arrays using the method above: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50" y="2012800"/>
            <a:ext cx="1279150" cy="3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50" y="3258950"/>
            <a:ext cx="3548925" cy="3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5">
            <a:alphaModFix/>
          </a:blip>
          <a:srcRect b="0" l="1874" r="0" t="27325"/>
          <a:stretch/>
        </p:blipFill>
        <p:spPr>
          <a:xfrm>
            <a:off x="3528675" y="4338850"/>
            <a:ext cx="4099275" cy="8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6">
            <a:alphaModFix/>
          </a:blip>
          <a:srcRect b="0" l="0" r="0" t="25267"/>
          <a:stretch/>
        </p:blipFill>
        <p:spPr>
          <a:xfrm>
            <a:off x="0" y="4338850"/>
            <a:ext cx="3528675" cy="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get the nth element of an array, use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array[n]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The first element is a[0], not a[1]. </a:t>
            </a:r>
            <a:r>
              <a:rPr lang="en">
                <a:solidFill>
                  <a:schemeClr val="dk1"/>
                </a:solidFill>
              </a:rPr>
              <a:t>Likewise, the 2nd element is a[1], then a[2], a[3], a[4], so 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8438"/>
            <a:ext cx="47815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06200"/>
            <a:ext cx="839200" cy="3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3817888"/>
            <a:ext cx="46196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 rotWithShape="1">
          <a:blip r:embed="rId6">
            <a:alphaModFix/>
          </a:blip>
          <a:srcRect b="0" l="0" r="0" t="20025"/>
          <a:stretch/>
        </p:blipFill>
        <p:spPr>
          <a:xfrm>
            <a:off x="0" y="4894225"/>
            <a:ext cx="956600" cy="2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2466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Array size is </a:t>
            </a:r>
            <a:r>
              <a:rPr b="1" lang="en">
                <a:solidFill>
                  <a:schemeClr val="dk1"/>
                </a:solidFill>
              </a:rPr>
              <a:t>fixed</a:t>
            </a:r>
            <a:r>
              <a:rPr lang="en">
                <a:solidFill>
                  <a:schemeClr val="dk1"/>
                </a:solidFill>
              </a:rPr>
              <a:t> - You can’t change the size once it is declared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 C++, accessing a[3] won’t give a runtime error, but it will likely return BS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00" y="3617325"/>
            <a:ext cx="33337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4">
            <a:alphaModFix/>
          </a:blip>
          <a:srcRect b="0" l="388" r="0" t="0"/>
          <a:stretch/>
        </p:blipFill>
        <p:spPr>
          <a:xfrm>
            <a:off x="246600" y="4226925"/>
            <a:ext cx="3861551" cy="9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588" y="1599688"/>
            <a:ext cx="58388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through elements in an array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a for loop, with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&lt; n</a:t>
            </a:r>
            <a:r>
              <a:rPr lang="en">
                <a:solidFill>
                  <a:schemeClr val="dk1"/>
                </a:solidFill>
              </a:rPr>
              <a:t> term set to the length of the array.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84300"/>
            <a:ext cx="44672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 rotWithShape="1">
          <a:blip r:embed="rId4">
            <a:alphaModFix/>
          </a:blip>
          <a:srcRect b="0" l="2075" r="0" t="0"/>
          <a:stretch/>
        </p:blipFill>
        <p:spPr>
          <a:xfrm>
            <a:off x="311700" y="3298800"/>
            <a:ext cx="2500400" cy="3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as function parameters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Instead of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paramName</a:t>
            </a:r>
            <a:r>
              <a:rPr lang="en">
                <a:solidFill>
                  <a:schemeClr val="dk1"/>
                </a:solidFill>
              </a:rPr>
              <a:t>, use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paramName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However, it is not possible to get its size without using something else later.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41475"/>
            <a:ext cx="31718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79875"/>
            <a:ext cx="234425" cy="3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as function parameters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get the size of an array as a parameter, we may use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>
                <a:solidFill>
                  <a:schemeClr val="dk1"/>
                </a:solidFill>
              </a:rPr>
              <a:t> function, which outputs the size of the parameter </a:t>
            </a:r>
            <a:r>
              <a:rPr b="1" lang="en">
                <a:solidFill>
                  <a:schemeClr val="dk1"/>
                </a:solidFill>
              </a:rPr>
              <a:t>in bytes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 get the length of an array, we need to divide the </a:t>
            </a:r>
            <a:r>
              <a:rPr b="1" lang="en">
                <a:solidFill>
                  <a:schemeClr val="dk1"/>
                </a:solidFill>
              </a:rPr>
              <a:t>size of the array in bytes</a:t>
            </a:r>
            <a:r>
              <a:rPr lang="en">
                <a:solidFill>
                  <a:schemeClr val="dk1"/>
                </a:solidFill>
              </a:rPr>
              <a:t> by the </a:t>
            </a:r>
            <a:r>
              <a:rPr b="1" lang="en">
                <a:solidFill>
                  <a:schemeClr val="dk1"/>
                </a:solidFill>
              </a:rPr>
              <a:t>size of the data type that the array carries</a:t>
            </a:r>
            <a:r>
              <a:rPr lang="en">
                <a:solidFill>
                  <a:schemeClr val="dk1"/>
                </a:solidFill>
              </a:rPr>
              <a:t> in bytes: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Escape sequences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 previous chapter, we have learnt that strings are surrounded by double quotes 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how do we express double quotes in text form if it marks the closing of a string?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We use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850" y="2347175"/>
            <a:ext cx="4877150" cy="12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849" y="3425875"/>
            <a:ext cx="4877150" cy="110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058" y="4528050"/>
            <a:ext cx="3427410" cy="6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&lt;algorithm&gt;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&lt;algorithm&gt; library has useful function for manipulating arrays. (Some compilers may allow you to use these functions without #include &lt;algorithm&gt;)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everse- reverse(array, array + array_size);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401463"/>
            <a:ext cx="33813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b="0" l="0" r="0" t="16261"/>
          <a:stretch/>
        </p:blipFill>
        <p:spPr>
          <a:xfrm>
            <a:off x="311700" y="3573050"/>
            <a:ext cx="1987000" cy="3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075" y="2401475"/>
            <a:ext cx="35052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4075" y="3734975"/>
            <a:ext cx="1505825" cy="2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&lt;algorithm&gt;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Sort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56100"/>
            <a:ext cx="34004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 rotWithShape="1">
          <a:blip r:embed="rId4">
            <a:alphaModFix/>
          </a:blip>
          <a:srcRect b="27625" l="0" r="0" t="0"/>
          <a:stretch/>
        </p:blipFill>
        <p:spPr>
          <a:xfrm>
            <a:off x="311700" y="2699100"/>
            <a:ext cx="2204054" cy="3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688" y="1513225"/>
            <a:ext cx="33813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2700" y="2760682"/>
            <a:ext cx="2067411" cy="3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Arrays are inconvenient because they have a fixed length. You can use #include &lt;vector&gt;, which implements an array with variable size.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Initialising a vector: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Of course, you may replace int with the data type you want (Even another vector!)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1925"/>
            <a:ext cx="1748950" cy="4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syntax for accessing the element at index 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is the same: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85900"/>
            <a:ext cx="401002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57575"/>
            <a:ext cx="1118600" cy="5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Size of a vector: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Adding elements at the end:              Deleting elements at the end: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68875"/>
            <a:ext cx="5810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69275"/>
            <a:ext cx="3419026" cy="3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47550"/>
            <a:ext cx="218400" cy="3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742375"/>
            <a:ext cx="3513700" cy="18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4472" y="2742372"/>
            <a:ext cx="3398309" cy="18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4475" y="4568875"/>
            <a:ext cx="56197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Erasing an element at position i: (Again remember i starts from 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myVector.erase(myVector.begin() + i);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6638"/>
            <a:ext cx="44005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848775"/>
            <a:ext cx="601975" cy="2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&lt;algorithm&gt; with vectors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b="1" lang="en">
                <a:solidFill>
                  <a:schemeClr val="dk1"/>
                </a:solidFill>
              </a:rPr>
              <a:t>vector.begin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vector.end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7236"/>
            <a:ext cx="4086775" cy="14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45125"/>
            <a:ext cx="1219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0849" y="1547225"/>
            <a:ext cx="4273150" cy="14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6586" y="3040378"/>
            <a:ext cx="1127414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2175" y="3445575"/>
            <a:ext cx="4484454" cy="14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64313" y="4943475"/>
            <a:ext cx="1280174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 To allow the user to input a vector, they can do the following: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Write a sequence of integers separated by spaces. Each integer is inserted into the vector in the order they are written.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user may input “}”, which stops the input and “finishes” the vector.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e.g.: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3 6 4 88 } → { 2, 3, 6, 4, 88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Write a program to implement this, so that the user’s input is converted to a vector.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. Write a set of simple math functions for vector&lt;int&gt;: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int sum(vector&lt;int&gt; myVec): Return the sum of all elements in the vector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double mean(vector&lt;int&gt; myVec): Return the average of all elements in the vector (Hint: You may reuse sum()! Do (double)number to cast an integer to a floating point number)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int largest(vector&lt;int&gt; myVec): Output the largest number in the vector. (Hint: A variable that keeps track of the highest number)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Avoid using sort(), as it is very inefficient.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Escape sequences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Escape sequence-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"\\"</a:t>
            </a:r>
            <a:r>
              <a:rPr lang="en">
                <a:solidFill>
                  <a:schemeClr val="dk1"/>
                </a:solidFill>
              </a:rPr>
              <a:t> to write “\”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en">
                <a:solidFill>
                  <a:schemeClr val="dk1"/>
                </a:solidFill>
              </a:rPr>
              <a:t> can be used to create a new line (but has slightly different properties from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">
                <a:solidFill>
                  <a:schemeClr val="dk1"/>
                </a:solidFill>
              </a:rPr>
              <a:t> which are not important here)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25" y="1570050"/>
            <a:ext cx="319752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25" y="1938350"/>
            <a:ext cx="1674088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29380" l="0" r="0" t="19353"/>
          <a:stretch/>
        </p:blipFill>
        <p:spPr>
          <a:xfrm>
            <a:off x="0" y="3227275"/>
            <a:ext cx="3105150" cy="3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513738"/>
            <a:ext cx="8191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Chars - Escape sequences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same applies to chars (“\n” is a single character)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2150"/>
            <a:ext cx="235422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91975"/>
            <a:ext cx="7620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function contains a set of instructions which you can </a:t>
            </a:r>
            <a:r>
              <a:rPr lang="en">
                <a:solidFill>
                  <a:schemeClr val="dk1"/>
                </a:solidFill>
              </a:rPr>
              <a:t>execute</a:t>
            </a:r>
            <a:r>
              <a:rPr lang="en">
                <a:solidFill>
                  <a:schemeClr val="dk1"/>
                </a:solidFill>
              </a:rPr>
              <a:t>. We have already seen an example of this previously- It’s the function int main(), which is called when the program starts!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function may have a </a:t>
            </a:r>
            <a:r>
              <a:rPr i="1" lang="en">
                <a:solidFill>
                  <a:schemeClr val="dk1"/>
                </a:solidFill>
              </a:rPr>
              <a:t>return value</a:t>
            </a:r>
            <a:r>
              <a:rPr lang="en">
                <a:solidFill>
                  <a:schemeClr val="dk1"/>
                </a:solidFill>
              </a:rPr>
              <a:t>, which basically means that you use the function to calculate a value. Think of sin(x): It takes in an angle as an input, and returns a ratio as the output!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and running functions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declare a function using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function_name() { instructions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Later in the code, we may run the instructions inside the function (“Call the function”) again using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function_name();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ype is the </a:t>
            </a:r>
            <a:r>
              <a:rPr i="1" lang="en">
                <a:solidFill>
                  <a:schemeClr val="dk1"/>
                </a:solidFill>
              </a:rPr>
              <a:t>return type</a:t>
            </a:r>
            <a:r>
              <a:rPr lang="en">
                <a:solidFill>
                  <a:schemeClr val="dk1"/>
                </a:solidFill>
              </a:rPr>
              <a:t>, such as int or char or bool (If the function does not return anything, put </a:t>
            </a:r>
            <a:r>
              <a:rPr i="1" lang="en">
                <a:solidFill>
                  <a:schemeClr val="dk1"/>
                </a:solidFill>
              </a:rPr>
              <a:t>void</a:t>
            </a:r>
            <a:r>
              <a:rPr lang="en">
                <a:solidFill>
                  <a:schemeClr val="dk1"/>
                </a:solidFill>
              </a:rPr>
              <a:t> as the type)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Functions cannot be declared inside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o</a:t>
            </a:r>
            <a:r>
              <a:rPr b="1" lang="en">
                <a:solidFill>
                  <a:schemeClr val="dk1"/>
                </a:solidFill>
              </a:rPr>
              <a:t>ther functions, they must be defined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outside of any blocks 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b="1" lang="en">
                <a:solidFill>
                  <a:schemeClr val="dk1"/>
                </a:solidFill>
              </a:rPr>
              <a:t>).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000" y="3094213"/>
            <a:ext cx="1951396" cy="18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000" y="4933150"/>
            <a:ext cx="3870450" cy="2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2774" y="2789500"/>
            <a:ext cx="2021225" cy="19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2725" y="4766575"/>
            <a:ext cx="251275" cy="3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make functions more useful, we can add parameters to it, which are defined inside the round brackets ( parameter 1, parameter 2, parameter 3, … 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Each parameter consists of the type of the parameter (int, char, bool etc) and the name of the parameter. It is much easier to demonstrate this: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73273"/>
            <a:ext cx="2821325" cy="1990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64025"/>
            <a:ext cx="2821325" cy="3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1325" y="4764025"/>
            <a:ext cx="1675265" cy="3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1325" y="2665257"/>
            <a:ext cx="2212662" cy="20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Sometimes we don’t want to provide all parameters every time we call a function, especially if one of the parameters is often the same. We can provide a default parameter using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parameter_name = default value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4100"/>
            <a:ext cx="51625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550" y="3713950"/>
            <a:ext cx="1332050" cy="14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return on functions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Calling return always stops a function </a:t>
            </a:r>
            <a:r>
              <a:rPr lang="en">
                <a:solidFill>
                  <a:schemeClr val="dk1"/>
                </a:solidFill>
              </a:rPr>
              <a:t>from executing any further. This is true even if return is called inside an if, while, or for block.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32194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81463"/>
            <a:ext cx="38290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