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72" r:id="rId2"/>
    <p:sldMasterId id="2147483674" r:id="rId3"/>
  </p:sldMasterIdLst>
  <p:notesMasterIdLst>
    <p:notesMasterId r:id="rId27"/>
  </p:notesMasterIdLst>
  <p:sldIdLst>
    <p:sldId id="256" r:id="rId4"/>
    <p:sldId id="272" r:id="rId5"/>
    <p:sldId id="274" r:id="rId6"/>
    <p:sldId id="276" r:id="rId7"/>
    <p:sldId id="275" r:id="rId8"/>
    <p:sldId id="258" r:id="rId9"/>
    <p:sldId id="278" r:id="rId10"/>
    <p:sldId id="264" r:id="rId11"/>
    <p:sldId id="266" r:id="rId12"/>
    <p:sldId id="267" r:id="rId13"/>
    <p:sldId id="268" r:id="rId14"/>
    <p:sldId id="269" r:id="rId15"/>
    <p:sldId id="270" r:id="rId16"/>
    <p:sldId id="271" r:id="rId17"/>
    <p:sldId id="279" r:id="rId18"/>
    <p:sldId id="281" r:id="rId19"/>
    <p:sldId id="282" r:id="rId20"/>
    <p:sldId id="277" r:id="rId21"/>
    <p:sldId id="283" r:id="rId22"/>
    <p:sldId id="284" r:id="rId23"/>
    <p:sldId id="280" r:id="rId24"/>
    <p:sldId id="285" r:id="rId25"/>
    <p:sldId id="273"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0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5ca91b8eb_1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5ca91b8eb_1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1000"/>
              </a:spcAft>
              <a:buNone/>
            </a:pP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15ca91b8eb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15ca91b8eb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1000"/>
              </a:spcAft>
              <a:buNone/>
            </a:pP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18470ef2fa_1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18470ef2fa_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1000"/>
              </a:spcAft>
              <a:buNone/>
            </a:pP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5ca91b8eb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5ca91b8eb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1000"/>
              </a:spcAft>
              <a:buNone/>
            </a:pP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15c6e85b73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15c6e85b7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5c6e85b73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15c6e85b73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5c6e85b73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5c6e85b73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5c6e85b73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5c6e85b73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5ca91b8eb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5ca91b8eb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15ca91b8eb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15ca91b8eb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15ca91b8eb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15ca91b8e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15ca91b8eb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15ca91b8eb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100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060774"/>
            <a:ext cx="6667500" cy="3082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8" y="116087"/>
            <a:ext cx="3871516" cy="6935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714627" y="2381251"/>
            <a:ext cx="6296025" cy="1370774"/>
          </a:xfrm>
          <a:prstGeom prst="rect">
            <a:avLst/>
          </a:prstGeom>
        </p:spPr>
        <p:txBody>
          <a:bodyPr>
            <a:normAutofit/>
          </a:bodyPr>
          <a:lstStyle>
            <a:lvl1pPr>
              <a:defRPr sz="34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2714625" y="3857625"/>
            <a:ext cx="6305550" cy="742950"/>
          </a:xfrm>
        </p:spPr>
        <p:txBody>
          <a:bodyPr/>
          <a:lstStyle>
            <a:lvl1pPr marL="0" indent="0" algn="ctr">
              <a:buNone/>
              <a:defRPr>
                <a:solidFill>
                  <a:schemeClr val="bg1"/>
                </a:solidFill>
              </a:defRPr>
            </a:lvl1pPr>
            <a:lvl2pPr marL="457166" indent="0" algn="ctr">
              <a:buNone/>
              <a:defRPr>
                <a:solidFill>
                  <a:schemeClr val="tx1">
                    <a:tint val="75000"/>
                  </a:schemeClr>
                </a:solidFill>
              </a:defRPr>
            </a:lvl2pPr>
            <a:lvl3pPr marL="914331"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D9AE6C21-4921-42CA-A488-618B657BE078}" type="datetimeFigureOut">
              <a:rPr lang="en-US" smtClean="0"/>
              <a:t>11/20/2021</a:t>
            </a:fld>
            <a:endParaRPr lang="en-US"/>
          </a:p>
        </p:txBody>
      </p:sp>
      <p:sp>
        <p:nvSpPr>
          <p:cNvPr id="7" name="Footer Placeholder 4"/>
          <p:cNvSpPr>
            <a:spLocks noGrp="1"/>
          </p:cNvSpPr>
          <p:nvPr>
            <p:ph type="ftr" sz="quarter" idx="11"/>
          </p:nvPr>
        </p:nvSpPr>
        <p:spPr/>
        <p:txBody>
          <a:bodyPr/>
          <a:lstStyle>
            <a:lvl1pPr>
              <a:defRPr u="sng"/>
            </a:lvl1pPr>
          </a:lstStyle>
          <a:p>
            <a:endParaRPr lang="en-US"/>
          </a:p>
        </p:txBody>
      </p:sp>
      <p:sp>
        <p:nvSpPr>
          <p:cNvPr id="8"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594970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9AE6C21-4921-42CA-A488-618B657BE078}" type="datetimeFigureOut">
              <a:rPr lang="en-US" smtClean="0"/>
              <a:t>11/20/2021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026582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035231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060774"/>
            <a:ext cx="6667500" cy="30827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8" y="116087"/>
            <a:ext cx="3871516" cy="6935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2714627" y="2381251"/>
            <a:ext cx="6296025" cy="1370774"/>
          </a:xfrm>
        </p:spPr>
        <p:txBody>
          <a:bodyPr>
            <a:normAutofit/>
          </a:bodyPr>
          <a:lstStyle>
            <a:lvl1pPr>
              <a:defRPr sz="3400"/>
            </a:lvl1pPr>
          </a:lstStyle>
          <a:p>
            <a:r>
              <a:rPr lang="en-US"/>
              <a:t>Click to edit Master title style</a:t>
            </a:r>
            <a:endParaRPr lang="en-US" dirty="0"/>
          </a:p>
        </p:txBody>
      </p:sp>
      <p:sp>
        <p:nvSpPr>
          <p:cNvPr id="3" name="Subtitle 2"/>
          <p:cNvSpPr>
            <a:spLocks noGrp="1"/>
          </p:cNvSpPr>
          <p:nvPr>
            <p:ph type="subTitle" idx="1"/>
          </p:nvPr>
        </p:nvSpPr>
        <p:spPr>
          <a:xfrm>
            <a:off x="2714625" y="3857625"/>
            <a:ext cx="6305550" cy="742950"/>
          </a:xfrm>
        </p:spPr>
        <p:txBody>
          <a:bodyPr/>
          <a:lstStyle>
            <a:lvl1pPr marL="0" indent="0" algn="ctr">
              <a:buNone/>
              <a:defRPr>
                <a:solidFill>
                  <a:schemeClr val="bg1"/>
                </a:solidFill>
              </a:defRPr>
            </a:lvl1pPr>
            <a:lvl2pPr marL="457166" indent="0" algn="ctr">
              <a:buNone/>
              <a:defRPr>
                <a:solidFill>
                  <a:schemeClr val="tx1">
                    <a:tint val="75000"/>
                  </a:schemeClr>
                </a:solidFill>
              </a:defRPr>
            </a:lvl2pPr>
            <a:lvl3pPr marL="914331"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20/11/2021</a:t>
            </a:fld>
            <a:endParaRPr lang="vi-VN"/>
          </a:p>
        </p:txBody>
      </p:sp>
      <p:sp>
        <p:nvSpPr>
          <p:cNvPr id="7" name="Footer Placeholder 4"/>
          <p:cNvSpPr>
            <a:spLocks noGrp="1"/>
          </p:cNvSpPr>
          <p:nvPr>
            <p:ph type="ftr" sz="quarter" idx="11"/>
          </p:nvPr>
        </p:nvSpPr>
        <p:spPr/>
        <p:txBody>
          <a:bodyPr/>
          <a:lstStyle>
            <a:lvl1pPr>
              <a:defRPr u="sng"/>
            </a:lvl1pPr>
          </a:lstStyle>
          <a:p>
            <a:endParaRPr lang="vi-VN">
              <a:solidFill>
                <a:prstClr val="black">
                  <a:tint val="75000"/>
                </a:prstClr>
              </a:solidFill>
            </a:endParaRPr>
          </a:p>
        </p:txBody>
      </p:sp>
      <p:sp>
        <p:nvSpPr>
          <p:cNvPr id="8"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25902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060774"/>
            <a:ext cx="6667500" cy="30827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8" y="116087"/>
            <a:ext cx="3871516" cy="6935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2714627" y="2381251"/>
            <a:ext cx="6296025" cy="1370774"/>
          </a:xfrm>
        </p:spPr>
        <p:txBody>
          <a:bodyPr>
            <a:normAutofit/>
          </a:bodyPr>
          <a:lstStyle>
            <a:lvl1pPr>
              <a:defRPr sz="3400"/>
            </a:lvl1pPr>
          </a:lstStyle>
          <a:p>
            <a:r>
              <a:rPr lang="en-US"/>
              <a:t>Click to edit Master title style</a:t>
            </a:r>
            <a:endParaRPr lang="en-US" dirty="0"/>
          </a:p>
        </p:txBody>
      </p:sp>
      <p:sp>
        <p:nvSpPr>
          <p:cNvPr id="3" name="Subtitle 2"/>
          <p:cNvSpPr>
            <a:spLocks noGrp="1"/>
          </p:cNvSpPr>
          <p:nvPr>
            <p:ph type="subTitle" idx="1"/>
          </p:nvPr>
        </p:nvSpPr>
        <p:spPr>
          <a:xfrm>
            <a:off x="2714625" y="3857625"/>
            <a:ext cx="6305550" cy="742950"/>
          </a:xfrm>
        </p:spPr>
        <p:txBody>
          <a:bodyPr/>
          <a:lstStyle>
            <a:lvl1pPr marL="0" indent="0" algn="ctr">
              <a:buNone/>
              <a:defRPr>
                <a:solidFill>
                  <a:schemeClr val="bg1"/>
                </a:solidFill>
              </a:defRPr>
            </a:lvl1pPr>
            <a:lvl2pPr marL="457166" indent="0" algn="ctr">
              <a:buNone/>
              <a:defRPr>
                <a:solidFill>
                  <a:schemeClr val="tx1">
                    <a:tint val="75000"/>
                  </a:schemeClr>
                </a:solidFill>
              </a:defRPr>
            </a:lvl2pPr>
            <a:lvl3pPr marL="914331"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20/11/2021</a:t>
            </a:fld>
            <a:endParaRPr lang="vi-VN"/>
          </a:p>
        </p:txBody>
      </p:sp>
      <p:sp>
        <p:nvSpPr>
          <p:cNvPr id="7" name="Footer Placeholder 4"/>
          <p:cNvSpPr>
            <a:spLocks noGrp="1"/>
          </p:cNvSpPr>
          <p:nvPr>
            <p:ph type="ftr" sz="quarter" idx="11"/>
          </p:nvPr>
        </p:nvSpPr>
        <p:spPr/>
        <p:txBody>
          <a:bodyPr/>
          <a:lstStyle>
            <a:lvl1pPr>
              <a:defRPr u="sng"/>
            </a:lvl1pPr>
          </a:lstStyle>
          <a:p>
            <a:endParaRPr lang="vi-VN">
              <a:solidFill>
                <a:prstClr val="black">
                  <a:tint val="75000"/>
                </a:prstClr>
              </a:solidFill>
            </a:endParaRPr>
          </a:p>
        </p:txBody>
      </p:sp>
      <p:sp>
        <p:nvSpPr>
          <p:cNvPr id="8"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3371891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476250" y="381000"/>
            <a:ext cx="8229600" cy="613877"/>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20/11/2021</a:t>
            </a:fld>
            <a:endParaRPr lang="vi-VN"/>
          </a:p>
        </p:txBody>
      </p:sp>
      <p:sp>
        <p:nvSpPr>
          <p:cNvPr id="6"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1223444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20/11/2021</a:t>
            </a:fld>
            <a:endParaRPr lang="vi-VN"/>
          </a:p>
        </p:txBody>
      </p:sp>
      <p:sp>
        <p:nvSpPr>
          <p:cNvPr id="6"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1688731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20/11/2021</a:t>
            </a:fld>
            <a:endParaRPr lang="vi-VN"/>
          </a:p>
        </p:txBody>
      </p:sp>
      <p:sp>
        <p:nvSpPr>
          <p:cNvPr id="8"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4292343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20/11/2021</a:t>
            </a:fld>
            <a:endParaRPr lang="vi-VN"/>
          </a:p>
        </p:txBody>
      </p:sp>
      <p:sp>
        <p:nvSpPr>
          <p:cNvPr id="4"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4759059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20/11/2021</a:t>
            </a:fld>
            <a:endParaRPr lang="vi-VN"/>
          </a:p>
        </p:txBody>
      </p:sp>
      <p:sp>
        <p:nvSpPr>
          <p:cNvPr id="3"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32671533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20/11/2021</a:t>
            </a:fld>
            <a:endParaRPr lang="vi-VN"/>
          </a:p>
        </p:txBody>
      </p:sp>
      <p:sp>
        <p:nvSpPr>
          <p:cNvPr id="6"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355254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6250" y="381000"/>
            <a:ext cx="8229600" cy="613877"/>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spcBef>
                <a:spcPts val="450"/>
              </a:spcBef>
              <a:spcAft>
                <a:spcPts val="450"/>
              </a:spcAft>
              <a:defRPr>
                <a:latin typeface="Times New Roman" panose="02020603050405020304" pitchFamily="18" charset="0"/>
                <a:cs typeface="Times New Roman" panose="02020603050405020304" pitchFamily="18" charset="0"/>
              </a:defRPr>
            </a:lvl1pPr>
            <a:lvl2pPr>
              <a:spcBef>
                <a:spcPts val="450"/>
              </a:spcBef>
              <a:spcAft>
                <a:spcPts val="450"/>
              </a:spcAft>
              <a:defRPr>
                <a:latin typeface="Times New Roman" panose="02020603050405020304" pitchFamily="18" charset="0"/>
                <a:cs typeface="Times New Roman" panose="02020603050405020304" pitchFamily="18" charset="0"/>
              </a:defRPr>
            </a:lvl2pPr>
            <a:lvl3pPr>
              <a:spcBef>
                <a:spcPts val="450"/>
              </a:spcBef>
              <a:spcAft>
                <a:spcPts val="450"/>
              </a:spcAft>
              <a:defRPr>
                <a:latin typeface="Times New Roman" panose="02020603050405020304" pitchFamily="18" charset="0"/>
                <a:cs typeface="Times New Roman" panose="02020603050405020304" pitchFamily="18" charset="0"/>
              </a:defRPr>
            </a:lvl3pPr>
            <a:lvl4pPr>
              <a:spcBef>
                <a:spcPts val="450"/>
              </a:spcBef>
              <a:spcAft>
                <a:spcPts val="450"/>
              </a:spcAft>
              <a:defRPr>
                <a:latin typeface="Times New Roman" panose="02020603050405020304" pitchFamily="18" charset="0"/>
                <a:cs typeface="Times New Roman" panose="02020603050405020304" pitchFamily="18" charset="0"/>
              </a:defRPr>
            </a:lvl4pPr>
            <a:lvl5pPr>
              <a:spcBef>
                <a:spcPts val="450"/>
              </a:spcBef>
              <a:spcAft>
                <a:spcPts val="450"/>
              </a:spcAft>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D9AE6C21-4921-42CA-A488-618B657BE078}" type="datetimeFigureOut">
              <a:rPr lang="en-US" smtClean="0"/>
              <a:t>11/20/2021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731571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166" indent="0">
              <a:buNone/>
              <a:defRPr sz="2800"/>
            </a:lvl2pPr>
            <a:lvl3pPr marL="914331"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20/11/2021</a:t>
            </a:fld>
            <a:endParaRPr lang="vi-VN"/>
          </a:p>
        </p:txBody>
      </p:sp>
      <p:sp>
        <p:nvSpPr>
          <p:cNvPr id="6"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4196799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20/11/2021</a:t>
            </a:fld>
            <a:endParaRPr lang="vi-VN"/>
          </a:p>
        </p:txBody>
      </p:sp>
      <p:sp>
        <p:nvSpPr>
          <p:cNvPr id="5"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5896671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20/11/2021</a:t>
            </a:fld>
            <a:endParaRPr lang="vi-VN"/>
          </a:p>
        </p:txBody>
      </p:sp>
      <p:sp>
        <p:nvSpPr>
          <p:cNvPr id="5"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19715024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060774"/>
            <a:ext cx="6667500" cy="30827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8" y="116087"/>
            <a:ext cx="3871516" cy="6935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2714627" y="2381251"/>
            <a:ext cx="6296025" cy="1370774"/>
          </a:xfrm>
        </p:spPr>
        <p:txBody>
          <a:bodyPr>
            <a:normAutofit/>
          </a:bodyPr>
          <a:lstStyle>
            <a:lvl1pPr>
              <a:defRPr sz="3400"/>
            </a:lvl1pPr>
          </a:lstStyle>
          <a:p>
            <a:r>
              <a:rPr lang="en-US"/>
              <a:t>Click to edit Master title style</a:t>
            </a:r>
            <a:endParaRPr lang="en-US" dirty="0"/>
          </a:p>
        </p:txBody>
      </p:sp>
      <p:sp>
        <p:nvSpPr>
          <p:cNvPr id="3" name="Subtitle 2"/>
          <p:cNvSpPr>
            <a:spLocks noGrp="1"/>
          </p:cNvSpPr>
          <p:nvPr>
            <p:ph type="subTitle" idx="1"/>
          </p:nvPr>
        </p:nvSpPr>
        <p:spPr>
          <a:xfrm>
            <a:off x="2714625" y="3857625"/>
            <a:ext cx="6305550" cy="742950"/>
          </a:xfrm>
        </p:spPr>
        <p:txBody>
          <a:bodyPr/>
          <a:lstStyle>
            <a:lvl1pPr marL="0" indent="0" algn="ctr">
              <a:buNone/>
              <a:defRPr>
                <a:solidFill>
                  <a:schemeClr val="bg1"/>
                </a:solidFill>
              </a:defRPr>
            </a:lvl1pPr>
            <a:lvl2pPr marL="457166" indent="0" algn="ctr">
              <a:buNone/>
              <a:defRPr>
                <a:solidFill>
                  <a:schemeClr val="tx1">
                    <a:tint val="75000"/>
                  </a:schemeClr>
                </a:solidFill>
              </a:defRPr>
            </a:lvl2pPr>
            <a:lvl3pPr marL="914331"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C1A00B59-F77B-4143-9908-A4016BE5E31F}" type="datetimeFigureOut">
              <a:rPr lang="vi-VN" smtClean="0"/>
              <a:t>20/11/2021</a:t>
            </a:fld>
            <a:endParaRPr lang="vi-VN"/>
          </a:p>
        </p:txBody>
      </p:sp>
      <p:sp>
        <p:nvSpPr>
          <p:cNvPr id="7" name="Footer Placeholder 4"/>
          <p:cNvSpPr>
            <a:spLocks noGrp="1"/>
          </p:cNvSpPr>
          <p:nvPr>
            <p:ph type="ftr" sz="quarter" idx="11"/>
          </p:nvPr>
        </p:nvSpPr>
        <p:spPr/>
        <p:txBody>
          <a:bodyPr/>
          <a:lstStyle>
            <a:lvl1pPr>
              <a:defRPr u="sng"/>
            </a:lvl1pPr>
          </a:lstStyle>
          <a:p>
            <a:endParaRPr lang="vi-VN"/>
          </a:p>
        </p:txBody>
      </p:sp>
      <p:sp>
        <p:nvSpPr>
          <p:cNvPr id="8"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20596421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476250" y="381000"/>
            <a:ext cx="8229600" cy="613877"/>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C1A00B59-F77B-4143-9908-A4016BE5E31F}" type="datetimeFigureOut">
              <a:rPr lang="vi-VN" smtClean="0"/>
              <a:t>20/11/2021</a:t>
            </a:fld>
            <a:endParaRPr lang="vi-VN"/>
          </a:p>
        </p:txBody>
      </p:sp>
      <p:sp>
        <p:nvSpPr>
          <p:cNvPr id="6" name="Footer Placeholder 4"/>
          <p:cNvSpPr>
            <a:spLocks noGrp="1"/>
          </p:cNvSpPr>
          <p:nvPr>
            <p:ph type="ftr" sz="quarter" idx="11"/>
          </p:nvPr>
        </p:nvSpPr>
        <p:spPr/>
        <p:txBody>
          <a:bodyPr/>
          <a:lstStyle>
            <a:lvl1pPr>
              <a:defRPr/>
            </a:lvl1pPr>
          </a:lstStyle>
          <a:p>
            <a:endParaRPr lang="vi-VN"/>
          </a:p>
        </p:txBody>
      </p:sp>
      <p:sp>
        <p:nvSpPr>
          <p:cNvPr id="7"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4000536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C1A00B59-F77B-4143-9908-A4016BE5E31F}" type="datetimeFigureOut">
              <a:rPr lang="vi-VN" smtClean="0"/>
              <a:t>20/11/2021</a:t>
            </a:fld>
            <a:endParaRPr lang="vi-VN"/>
          </a:p>
        </p:txBody>
      </p:sp>
      <p:sp>
        <p:nvSpPr>
          <p:cNvPr id="6" name="Footer Placeholder 4"/>
          <p:cNvSpPr>
            <a:spLocks noGrp="1"/>
          </p:cNvSpPr>
          <p:nvPr>
            <p:ph type="ftr" sz="quarter" idx="11"/>
          </p:nvPr>
        </p:nvSpPr>
        <p:spPr/>
        <p:txBody>
          <a:bodyPr/>
          <a:lstStyle>
            <a:lvl1pPr>
              <a:defRPr/>
            </a:lvl1pPr>
          </a:lstStyle>
          <a:p>
            <a:endParaRPr lang="vi-VN"/>
          </a:p>
        </p:txBody>
      </p:sp>
      <p:sp>
        <p:nvSpPr>
          <p:cNvPr id="7"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24581710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C1A00B59-F77B-4143-9908-A4016BE5E31F}" type="datetimeFigureOut">
              <a:rPr lang="vi-VN" smtClean="0"/>
              <a:t>20/11/2021</a:t>
            </a:fld>
            <a:endParaRPr lang="vi-VN"/>
          </a:p>
        </p:txBody>
      </p:sp>
      <p:sp>
        <p:nvSpPr>
          <p:cNvPr id="8" name="Footer Placeholder 4"/>
          <p:cNvSpPr>
            <a:spLocks noGrp="1"/>
          </p:cNvSpPr>
          <p:nvPr>
            <p:ph type="ftr" sz="quarter" idx="11"/>
          </p:nvPr>
        </p:nvSpPr>
        <p:spPr/>
        <p:txBody>
          <a:bodyPr/>
          <a:lstStyle>
            <a:lvl1pPr>
              <a:defRPr/>
            </a:lvl1pPr>
          </a:lstStyle>
          <a:p>
            <a:endParaRPr lang="vi-VN"/>
          </a:p>
        </p:txBody>
      </p:sp>
      <p:sp>
        <p:nvSpPr>
          <p:cNvPr id="9"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28383896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1A00B59-F77B-4143-9908-A4016BE5E31F}" type="datetimeFigureOut">
              <a:rPr lang="vi-VN" smtClean="0"/>
              <a:t>20/11/2021</a:t>
            </a:fld>
            <a:endParaRPr lang="vi-VN"/>
          </a:p>
        </p:txBody>
      </p:sp>
      <p:sp>
        <p:nvSpPr>
          <p:cNvPr id="4" name="Footer Placeholder 4"/>
          <p:cNvSpPr>
            <a:spLocks noGrp="1"/>
          </p:cNvSpPr>
          <p:nvPr>
            <p:ph type="ftr" sz="quarter" idx="11"/>
          </p:nvPr>
        </p:nvSpPr>
        <p:spPr/>
        <p:txBody>
          <a:bodyPr/>
          <a:lstStyle>
            <a:lvl1pPr>
              <a:defRPr/>
            </a:lvl1pPr>
          </a:lstStyle>
          <a:p>
            <a:endParaRPr lang="vi-VN"/>
          </a:p>
        </p:txBody>
      </p:sp>
      <p:sp>
        <p:nvSpPr>
          <p:cNvPr id="5"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42354766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1A00B59-F77B-4143-9908-A4016BE5E31F}" type="datetimeFigureOut">
              <a:rPr lang="vi-VN" smtClean="0"/>
              <a:t>20/11/2021</a:t>
            </a:fld>
            <a:endParaRPr lang="vi-VN"/>
          </a:p>
        </p:txBody>
      </p:sp>
      <p:sp>
        <p:nvSpPr>
          <p:cNvPr id="3" name="Footer Placeholder 4"/>
          <p:cNvSpPr>
            <a:spLocks noGrp="1"/>
          </p:cNvSpPr>
          <p:nvPr>
            <p:ph type="ftr" sz="quarter" idx="11"/>
          </p:nvPr>
        </p:nvSpPr>
        <p:spPr/>
        <p:txBody>
          <a:bodyPr/>
          <a:lstStyle>
            <a:lvl1pPr>
              <a:defRPr/>
            </a:lvl1pPr>
          </a:lstStyle>
          <a:p>
            <a:endParaRPr lang="vi-VN"/>
          </a:p>
        </p:txBody>
      </p:sp>
      <p:sp>
        <p:nvSpPr>
          <p:cNvPr id="4"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29856455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1A00B59-F77B-4143-9908-A4016BE5E31F}" type="datetimeFigureOut">
              <a:rPr lang="vi-VN" smtClean="0"/>
              <a:t>20/11/2021</a:t>
            </a:fld>
            <a:endParaRPr lang="vi-VN"/>
          </a:p>
        </p:txBody>
      </p:sp>
      <p:sp>
        <p:nvSpPr>
          <p:cNvPr id="6" name="Footer Placeholder 4"/>
          <p:cNvSpPr>
            <a:spLocks noGrp="1"/>
          </p:cNvSpPr>
          <p:nvPr>
            <p:ph type="ftr" sz="quarter" idx="11"/>
          </p:nvPr>
        </p:nvSpPr>
        <p:spPr/>
        <p:txBody>
          <a:bodyPr/>
          <a:lstStyle>
            <a:lvl1pPr>
              <a:defRPr/>
            </a:lvl1pPr>
          </a:lstStyle>
          <a:p>
            <a:endParaRPr lang="vi-VN"/>
          </a:p>
        </p:txBody>
      </p:sp>
      <p:sp>
        <p:nvSpPr>
          <p:cNvPr id="7"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574295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401" y="206375"/>
            <a:ext cx="8229203" cy="857250"/>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spcBef>
                <a:spcPts val="450"/>
              </a:spcBef>
              <a:spcAft>
                <a:spcPts val="450"/>
              </a:spcAft>
              <a:defRPr sz="2800">
                <a:latin typeface="Times New Roman" panose="02020603050405020304" pitchFamily="18" charset="0"/>
                <a:cs typeface="Times New Roman" panose="02020603050405020304" pitchFamily="18" charset="0"/>
              </a:defRPr>
            </a:lvl1pPr>
            <a:lvl2pPr>
              <a:spcBef>
                <a:spcPts val="450"/>
              </a:spcBef>
              <a:spcAft>
                <a:spcPts val="450"/>
              </a:spcAft>
              <a:defRPr sz="2400">
                <a:latin typeface="Times New Roman" panose="02020603050405020304" pitchFamily="18" charset="0"/>
                <a:cs typeface="Times New Roman" panose="02020603050405020304" pitchFamily="18" charset="0"/>
              </a:defRPr>
            </a:lvl2pPr>
            <a:lvl3pPr>
              <a:spcBef>
                <a:spcPts val="450"/>
              </a:spcBef>
              <a:spcAft>
                <a:spcPts val="450"/>
              </a:spcAft>
              <a:defRPr sz="2000">
                <a:latin typeface="Times New Roman" panose="02020603050405020304" pitchFamily="18" charset="0"/>
                <a:cs typeface="Times New Roman" panose="02020603050405020304" pitchFamily="18" charset="0"/>
              </a:defRPr>
            </a:lvl3pPr>
            <a:lvl4pPr>
              <a:spcBef>
                <a:spcPts val="450"/>
              </a:spcBef>
              <a:spcAft>
                <a:spcPts val="450"/>
              </a:spcAft>
              <a:defRPr sz="1800">
                <a:latin typeface="Times New Roman" panose="02020603050405020304" pitchFamily="18" charset="0"/>
                <a:cs typeface="Times New Roman" panose="02020603050405020304" pitchFamily="18" charset="0"/>
              </a:defRPr>
            </a:lvl4pPr>
            <a:lvl5pPr>
              <a:spcBef>
                <a:spcPts val="450"/>
              </a:spcBef>
              <a:spcAft>
                <a:spcPts val="450"/>
              </a:spcAft>
              <a:defRPr sz="18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spcBef>
                <a:spcPts val="450"/>
              </a:spcBef>
              <a:spcAft>
                <a:spcPts val="450"/>
              </a:spcAft>
              <a:defRPr sz="2800">
                <a:latin typeface="Times New Roman" panose="02020603050405020304" pitchFamily="18" charset="0"/>
                <a:cs typeface="Times New Roman" panose="02020603050405020304" pitchFamily="18" charset="0"/>
              </a:defRPr>
            </a:lvl1pPr>
            <a:lvl2pPr>
              <a:spcBef>
                <a:spcPts val="450"/>
              </a:spcBef>
              <a:spcAft>
                <a:spcPts val="450"/>
              </a:spcAft>
              <a:defRPr sz="2400">
                <a:latin typeface="Times New Roman" panose="02020603050405020304" pitchFamily="18" charset="0"/>
                <a:cs typeface="Times New Roman" panose="02020603050405020304" pitchFamily="18" charset="0"/>
              </a:defRPr>
            </a:lvl2pPr>
            <a:lvl3pPr>
              <a:spcBef>
                <a:spcPts val="450"/>
              </a:spcBef>
              <a:spcAft>
                <a:spcPts val="450"/>
              </a:spcAft>
              <a:defRPr sz="2000">
                <a:latin typeface="Times New Roman" panose="02020603050405020304" pitchFamily="18" charset="0"/>
                <a:cs typeface="Times New Roman" panose="02020603050405020304" pitchFamily="18" charset="0"/>
              </a:defRPr>
            </a:lvl3pPr>
            <a:lvl4pPr>
              <a:spcBef>
                <a:spcPts val="450"/>
              </a:spcBef>
              <a:spcAft>
                <a:spcPts val="450"/>
              </a:spcAft>
              <a:defRPr sz="1800">
                <a:latin typeface="Times New Roman" panose="02020603050405020304" pitchFamily="18" charset="0"/>
                <a:cs typeface="Times New Roman" panose="02020603050405020304" pitchFamily="18" charset="0"/>
              </a:defRPr>
            </a:lvl4pPr>
            <a:lvl5pPr>
              <a:spcBef>
                <a:spcPts val="450"/>
              </a:spcBef>
              <a:spcAft>
                <a:spcPts val="450"/>
              </a:spcAft>
              <a:defRPr sz="18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D9AE6C21-4921-42CA-A488-618B657BE078}" type="datetimeFigureOut">
              <a:rPr lang="en-US" smtClean="0"/>
              <a:t>11/20/2021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36151758"/>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166" indent="0">
              <a:buNone/>
              <a:defRPr sz="2800"/>
            </a:lvl2pPr>
            <a:lvl3pPr marL="914331"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1A00B59-F77B-4143-9908-A4016BE5E31F}" type="datetimeFigureOut">
              <a:rPr lang="vi-VN" smtClean="0"/>
              <a:t>20/11/2021</a:t>
            </a:fld>
            <a:endParaRPr lang="vi-VN"/>
          </a:p>
        </p:txBody>
      </p:sp>
      <p:sp>
        <p:nvSpPr>
          <p:cNvPr id="6" name="Footer Placeholder 4"/>
          <p:cNvSpPr>
            <a:spLocks noGrp="1"/>
          </p:cNvSpPr>
          <p:nvPr>
            <p:ph type="ftr" sz="quarter" idx="11"/>
          </p:nvPr>
        </p:nvSpPr>
        <p:spPr/>
        <p:txBody>
          <a:bodyPr/>
          <a:lstStyle>
            <a:lvl1pPr>
              <a:defRPr/>
            </a:lvl1pPr>
          </a:lstStyle>
          <a:p>
            <a:endParaRPr lang="vi-VN"/>
          </a:p>
        </p:txBody>
      </p:sp>
      <p:sp>
        <p:nvSpPr>
          <p:cNvPr id="7"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24204739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1A00B59-F77B-4143-9908-A4016BE5E31F}" type="datetimeFigureOut">
              <a:rPr lang="vi-VN" smtClean="0"/>
              <a:t>20/11/2021</a:t>
            </a:fld>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16001953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1A00B59-F77B-4143-9908-A4016BE5E31F}" type="datetimeFigureOut">
              <a:rPr lang="vi-VN" smtClean="0"/>
              <a:t>20/11/2021</a:t>
            </a:fld>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2044868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401" y="206375"/>
            <a:ext cx="8229203" cy="857250"/>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spcBef>
                <a:spcPts val="450"/>
              </a:spcBef>
              <a:spcAft>
                <a:spcPts val="450"/>
              </a:spcAft>
              <a:defRPr sz="2400">
                <a:latin typeface="Times New Roman" panose="02020603050405020304" pitchFamily="18" charset="0"/>
                <a:cs typeface="Times New Roman" panose="02020603050405020304" pitchFamily="18" charset="0"/>
              </a:defRPr>
            </a:lvl1pPr>
            <a:lvl2pPr>
              <a:spcBef>
                <a:spcPts val="450"/>
              </a:spcBef>
              <a:spcAft>
                <a:spcPts val="450"/>
              </a:spcAft>
              <a:defRPr sz="2000">
                <a:latin typeface="Times New Roman" panose="02020603050405020304" pitchFamily="18" charset="0"/>
                <a:cs typeface="Times New Roman" panose="02020603050405020304" pitchFamily="18" charset="0"/>
              </a:defRPr>
            </a:lvl2pPr>
            <a:lvl3pPr>
              <a:spcBef>
                <a:spcPts val="450"/>
              </a:spcBef>
              <a:spcAft>
                <a:spcPts val="450"/>
              </a:spcAft>
              <a:defRPr sz="1800">
                <a:latin typeface="Times New Roman" panose="02020603050405020304" pitchFamily="18" charset="0"/>
                <a:cs typeface="Times New Roman" panose="02020603050405020304" pitchFamily="18" charset="0"/>
              </a:defRPr>
            </a:lvl3pPr>
            <a:lvl4pPr>
              <a:spcBef>
                <a:spcPts val="450"/>
              </a:spcBef>
              <a:spcAft>
                <a:spcPts val="450"/>
              </a:spcAft>
              <a:defRPr sz="1600">
                <a:latin typeface="Times New Roman" panose="02020603050405020304" pitchFamily="18" charset="0"/>
                <a:cs typeface="Times New Roman" panose="02020603050405020304" pitchFamily="18" charset="0"/>
              </a:defRPr>
            </a:lvl4pPr>
            <a:lvl5pPr>
              <a:spcBef>
                <a:spcPts val="450"/>
              </a:spcBef>
              <a:spcAft>
                <a:spcPts val="450"/>
              </a:spcAft>
              <a:defRPr sz="1600">
                <a:latin typeface="Times New Roman" panose="02020603050405020304" pitchFamily="18" charset="0"/>
                <a:cs typeface="Times New Roman" panose="02020603050405020304" pitchFamily="18"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atin typeface="Times New Roman" panose="02020603050405020304" pitchFamily="18" charset="0"/>
                <a:cs typeface="Times New Roman" panose="02020603050405020304" pitchFamily="18" charset="0"/>
              </a:defRPr>
            </a:lvl1pPr>
            <a:lvl2pPr>
              <a:spcBef>
                <a:spcPts val="450"/>
              </a:spcBef>
              <a:spcAft>
                <a:spcPts val="450"/>
              </a:spcAft>
              <a:defRPr sz="2000"/>
            </a:lvl2pPr>
            <a:lvl3pPr>
              <a:spcBef>
                <a:spcPts val="450"/>
              </a:spcBef>
              <a:spcAft>
                <a:spcPts val="450"/>
              </a:spcAft>
              <a:defRPr sz="1800"/>
            </a:lvl3pPr>
            <a:lvl4pPr>
              <a:spcBef>
                <a:spcPts val="450"/>
              </a:spcBef>
              <a:spcAft>
                <a:spcPts val="450"/>
              </a:spcAft>
              <a:defRPr sz="1600"/>
            </a:lvl4pPr>
            <a:lvl5pPr>
              <a:spcBef>
                <a:spcPts val="450"/>
              </a:spcBef>
              <a:spcAft>
                <a:spcPts val="450"/>
              </a:spcAft>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fld id="{D9AE6C21-4921-42CA-A488-618B657BE078}" type="datetimeFigureOut">
              <a:rPr lang="en-US" smtClean="0"/>
              <a:t>11/20/2021</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563273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401" y="206375"/>
            <a:ext cx="8229203" cy="857250"/>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fld id="{D9AE6C21-4921-42CA-A488-618B657BE078}" type="datetimeFigureOut">
              <a:rPr lang="en-US" smtClean="0"/>
              <a:t>11/20/2021</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0193048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9AE6C21-4921-42CA-A488-618B657BE078}" type="datetimeFigureOut">
              <a:rPr lang="en-US" smtClean="0"/>
              <a:t>11/20/2021</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7485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a:prstGeom prst="rect">
            <a:avLst/>
          </a:prstGeom>
        </p:spPr>
        <p:txBody>
          <a:bodyPr anchor="b"/>
          <a:lstStyle>
            <a:lvl1pPr algn="l">
              <a:defRPr sz="20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3575050" y="204789"/>
            <a:ext cx="5111750" cy="4389835"/>
          </a:xfrm>
        </p:spPr>
        <p:txBody>
          <a:bodyPr/>
          <a:lstStyle>
            <a:lvl1pPr>
              <a:defRPr sz="3200">
                <a:latin typeface="Times New Roman" panose="02020603050405020304" pitchFamily="18" charset="0"/>
                <a:cs typeface="Times New Roman" panose="02020603050405020304" pitchFamily="18" charset="0"/>
              </a:defRPr>
            </a:lvl1pPr>
            <a:lvl2pPr>
              <a:spcBef>
                <a:spcPts val="450"/>
              </a:spcBef>
              <a:spcAft>
                <a:spcPts val="450"/>
              </a:spcAft>
              <a:defRPr sz="2800">
                <a:latin typeface="Times New Roman" panose="02020603050405020304" pitchFamily="18" charset="0"/>
                <a:cs typeface="Times New Roman" panose="02020603050405020304" pitchFamily="18" charset="0"/>
              </a:defRPr>
            </a:lvl2pPr>
            <a:lvl3pPr>
              <a:spcBef>
                <a:spcPts val="450"/>
              </a:spcBef>
              <a:spcAft>
                <a:spcPts val="450"/>
              </a:spcAft>
              <a:defRPr sz="2400">
                <a:latin typeface="Times New Roman" panose="02020603050405020304" pitchFamily="18" charset="0"/>
                <a:cs typeface="Times New Roman" panose="02020603050405020304" pitchFamily="18" charset="0"/>
              </a:defRPr>
            </a:lvl3pPr>
            <a:lvl4pPr>
              <a:spcBef>
                <a:spcPts val="450"/>
              </a:spcBef>
              <a:spcAft>
                <a:spcPts val="450"/>
              </a:spcAft>
              <a:defRPr sz="2000">
                <a:latin typeface="Times New Roman" panose="02020603050405020304" pitchFamily="18" charset="0"/>
                <a:cs typeface="Times New Roman" panose="02020603050405020304" pitchFamily="18" charset="0"/>
              </a:defRPr>
            </a:lvl4pPr>
            <a:lvl5pPr>
              <a:spcBef>
                <a:spcPts val="450"/>
              </a:spcBef>
              <a:spcAft>
                <a:spcPts val="450"/>
              </a:spcAft>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9AE6C21-4921-42CA-A488-618B657BE078}" type="datetimeFigureOut">
              <a:rPr lang="en-US" smtClean="0"/>
              <a:t>11/20/2021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9422526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166" indent="0">
              <a:buNone/>
              <a:defRPr sz="2800"/>
            </a:lvl2pPr>
            <a:lvl3pPr marL="914331"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9AE6C21-4921-42CA-A488-618B657BE078}" type="datetimeFigureOut">
              <a:rPr lang="en-US" smtClean="0"/>
              <a:t>11/20/2021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9992259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401" y="206375"/>
            <a:ext cx="8229203"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9AE6C21-4921-42CA-A488-618B657BE078}" type="datetimeFigureOut">
              <a:rPr lang="en-US" smtClean="0"/>
              <a:t>11/20/2021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1666191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heme" Target="../theme/theme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401" y="206375"/>
            <a:ext cx="8229203"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401" y="1200547"/>
            <a:ext cx="8229203" cy="3394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86625" y="4762501"/>
            <a:ext cx="857250" cy="238125"/>
          </a:xfrm>
          <a:prstGeom prst="rect">
            <a:avLst/>
          </a:prstGeom>
        </p:spPr>
        <p:txBody>
          <a:bodyPr vert="horz" wrap="square" lIns="91435" tIns="45718" rIns="91435" bIns="45718" numCol="1" anchor="ctr" anchorCtr="0" compatLnSpc="1">
            <a:prstTxWarp prst="textNoShape">
              <a:avLst/>
            </a:prstTxWarp>
          </a:bodyPr>
          <a:lstStyle>
            <a:lvl1pPr eaLnBrk="1" hangingPunct="1">
              <a:defRPr sz="1200">
                <a:solidFill>
                  <a:srgbClr val="898989"/>
                </a:solidFill>
                <a:latin typeface="Myriad Pro" pitchFamily="34" charset="0"/>
              </a:defRPr>
            </a:lvl1pPr>
          </a:lstStyle>
          <a:p>
            <a:pPr defTabSz="914378"/>
            <a:fld id="{C1A00B59-F77B-4143-9908-A4016BE5E31F}" type="datetimeFigureOut">
              <a:rPr lang="vi-VN" smtClean="0"/>
              <a:pPr defTabSz="914378"/>
              <a:t>20/11/2021</a:t>
            </a:fld>
            <a:endParaRPr lang="vi-VN"/>
          </a:p>
        </p:txBody>
      </p:sp>
      <p:sp>
        <p:nvSpPr>
          <p:cNvPr id="5" name="Footer Placeholder 4"/>
          <p:cNvSpPr>
            <a:spLocks noGrp="1"/>
          </p:cNvSpPr>
          <p:nvPr>
            <p:ph type="ftr" sz="quarter" idx="3"/>
          </p:nvPr>
        </p:nvSpPr>
        <p:spPr>
          <a:xfrm>
            <a:off x="476252" y="4762500"/>
            <a:ext cx="2895203" cy="273844"/>
          </a:xfrm>
          <a:prstGeom prst="rect">
            <a:avLst/>
          </a:prstGeom>
        </p:spPr>
        <p:txBody>
          <a:bodyPr vert="horz" lIns="91435" tIns="45718" rIns="91435" bIns="45718" rtlCol="0" anchor="ctr"/>
          <a:lstStyle>
            <a:lvl1pPr algn="l" defTabSz="914331" eaLnBrk="1" fontAlgn="auto" hangingPunct="1">
              <a:spcBef>
                <a:spcPts val="0"/>
              </a:spcBef>
              <a:spcAft>
                <a:spcPts val="0"/>
              </a:spcAft>
              <a:defRPr sz="1200" u="sng" smtClean="0">
                <a:solidFill>
                  <a:schemeClr val="tx1">
                    <a:tint val="75000"/>
                  </a:schemeClr>
                </a:solidFill>
                <a:latin typeface="Myriad Pro"/>
                <a:ea typeface="+mn-ea"/>
                <a:cs typeface="Myriad Pro"/>
              </a:defRPr>
            </a:lvl1pPr>
          </a:lstStyle>
          <a:p>
            <a:endParaRPr lang="vi-VN">
              <a:solidFill>
                <a:prstClr val="black">
                  <a:tint val="75000"/>
                </a:prstClr>
              </a:solidFill>
            </a:endParaRPr>
          </a:p>
        </p:txBody>
      </p:sp>
      <p:sp>
        <p:nvSpPr>
          <p:cNvPr id="6" name="Slide Number Placeholder 5"/>
          <p:cNvSpPr>
            <a:spLocks noGrp="1"/>
          </p:cNvSpPr>
          <p:nvPr>
            <p:ph type="sldNum" sz="quarter" idx="4"/>
          </p:nvPr>
        </p:nvSpPr>
        <p:spPr>
          <a:xfrm>
            <a:off x="8286752" y="4762501"/>
            <a:ext cx="447477" cy="233165"/>
          </a:xfrm>
          <a:prstGeom prst="rect">
            <a:avLst/>
          </a:prstGeom>
        </p:spPr>
        <p:txBody>
          <a:bodyPr vert="horz" wrap="square" lIns="91435" tIns="45718" rIns="91435" bIns="45718" numCol="1" anchor="ctr" anchorCtr="0" compatLnSpc="1">
            <a:prstTxWarp prst="textNoShape">
              <a:avLst/>
            </a:prstTxWarp>
          </a:bodyPr>
          <a:lstStyle>
            <a:lvl1pPr algn="r" eaLnBrk="1" hangingPunct="1">
              <a:defRPr sz="1200">
                <a:solidFill>
                  <a:srgbClr val="898989"/>
                </a:solidFill>
                <a:latin typeface="Myriad Pro" pitchFamily="34" charset="0"/>
              </a:defRPr>
            </a:lvl1pPr>
          </a:lstStyle>
          <a:p>
            <a:pPr marL="0" lvl="0" indent="0">
              <a:spcBef>
                <a:spcPts val="0"/>
              </a:spcBef>
              <a:spcAft>
                <a:spcPts val="0"/>
              </a:spcAft>
              <a:buNone/>
            </a:pPr>
            <a:fld id="{00000000-1234-1234-1234-123412341234}" type="slidenum">
              <a:rPr lang="en-GB" smtClean="0"/>
              <a:t>‹#›</a:t>
            </a:fld>
            <a:endParaRPr lang="en-GB"/>
          </a:p>
        </p:txBody>
      </p:sp>
      <p:pic>
        <p:nvPicPr>
          <p:cNvPr id="7" name="Picture 1">
            <a:extLst>
              <a:ext uri="{FF2B5EF4-FFF2-40B4-BE49-F238E27FC236}">
                <a16:creationId xmlns:a16="http://schemas.microsoft.com/office/drawing/2014/main" id="{A19917D3-304D-4D8E-8B2E-D82119DA99EC}"/>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5163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3425" rtl="0" eaLnBrk="1" fontAlgn="base" hangingPunct="1">
        <a:spcBef>
          <a:spcPct val="0"/>
        </a:spcBef>
        <a:spcAft>
          <a:spcPct val="0"/>
        </a:spcAft>
        <a:defRPr sz="28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2pPr>
      <a:lvl3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3pPr>
      <a:lvl4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4pPr>
      <a:lvl5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5pPr>
      <a:lvl6pPr marL="320032" algn="ctr" defTabSz="913425" rtl="0" eaLnBrk="1" fontAlgn="base" hangingPunct="1">
        <a:spcBef>
          <a:spcPct val="0"/>
        </a:spcBef>
        <a:spcAft>
          <a:spcPct val="0"/>
        </a:spcAft>
        <a:defRPr sz="2800" b="1">
          <a:solidFill>
            <a:schemeClr val="tx1"/>
          </a:solidFill>
          <a:latin typeface="Tahoma" panose="020B0604030504040204" pitchFamily="34" charset="0"/>
        </a:defRPr>
      </a:lvl6pPr>
      <a:lvl7pPr marL="640064" algn="ctr" defTabSz="913425" rtl="0" eaLnBrk="1" fontAlgn="base" hangingPunct="1">
        <a:spcBef>
          <a:spcPct val="0"/>
        </a:spcBef>
        <a:spcAft>
          <a:spcPct val="0"/>
        </a:spcAft>
        <a:defRPr sz="2800" b="1">
          <a:solidFill>
            <a:schemeClr val="tx1"/>
          </a:solidFill>
          <a:latin typeface="Tahoma" panose="020B0604030504040204" pitchFamily="34" charset="0"/>
        </a:defRPr>
      </a:lvl7pPr>
      <a:lvl8pPr marL="960096" algn="ctr" defTabSz="913425" rtl="0" eaLnBrk="1" fontAlgn="base" hangingPunct="1">
        <a:spcBef>
          <a:spcPct val="0"/>
        </a:spcBef>
        <a:spcAft>
          <a:spcPct val="0"/>
        </a:spcAft>
        <a:defRPr sz="2800" b="1">
          <a:solidFill>
            <a:schemeClr val="tx1"/>
          </a:solidFill>
          <a:latin typeface="Tahoma" panose="020B0604030504040204" pitchFamily="34" charset="0"/>
        </a:defRPr>
      </a:lvl8pPr>
      <a:lvl9pPr marL="1280128" algn="ctr" defTabSz="913425" rtl="0" eaLnBrk="1" fontAlgn="base" hangingPunct="1">
        <a:spcBef>
          <a:spcPct val="0"/>
        </a:spcBef>
        <a:spcAft>
          <a:spcPct val="0"/>
        </a:spcAft>
        <a:defRPr sz="2800" b="1">
          <a:solidFill>
            <a:schemeClr val="tx1"/>
          </a:solidFill>
          <a:latin typeface="Tahoma" panose="020B0604030504040204" pitchFamily="34" charset="0"/>
        </a:defRPr>
      </a:lvl9pPr>
    </p:titleStyle>
    <p:bodyStyle>
      <a:lvl1pPr marL="342257" indent="-342257" algn="l" defTabSz="913425" rtl="0" eaLnBrk="1" fontAlgn="base" hangingPunct="1">
        <a:spcBef>
          <a:spcPct val="20000"/>
        </a:spcBef>
        <a:spcAft>
          <a:spcPct val="0"/>
        </a:spcAft>
        <a:buFont typeface="Arial" pitchFamily="34" charset="0"/>
        <a:buChar char="•"/>
        <a:defRPr sz="22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marL="742297" indent="-285585"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2pPr>
      <a:lvl3pPr marL="1142336"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3pPr>
      <a:lvl4pPr marL="1599049" indent="-227801" algn="l" defTabSz="913425" rtl="0" eaLnBrk="1" fontAlgn="base" hangingPunct="1">
        <a:spcBef>
          <a:spcPct val="20000"/>
        </a:spcBef>
        <a:spcAft>
          <a:spcPct val="0"/>
        </a:spcAft>
        <a:buFont typeface="Arial" pitchFamily="34" charset="0"/>
        <a:buChar char="–"/>
        <a:defRPr sz="2000" i="1" kern="1200">
          <a:solidFill>
            <a:schemeClr val="tx1"/>
          </a:solidFill>
          <a:latin typeface="Times New Roman" panose="02020603050405020304" pitchFamily="18" charset="0"/>
          <a:ea typeface="ＭＳ Ｐゴシック" charset="0"/>
          <a:cs typeface="Times New Roman" panose="02020603050405020304" pitchFamily="18" charset="0"/>
        </a:defRPr>
      </a:lvl4pPr>
      <a:lvl5pPr marL="2056873"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5pPr>
      <a:lvl6pPr marL="2514411"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7"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09"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1" rtl="0" eaLnBrk="1" latinLnBrk="0" hangingPunct="1">
        <a:defRPr sz="1800" kern="1200">
          <a:solidFill>
            <a:schemeClr val="tx1"/>
          </a:solidFill>
          <a:latin typeface="+mn-lt"/>
          <a:ea typeface="+mn-ea"/>
          <a:cs typeface="+mn-cs"/>
        </a:defRPr>
      </a:lvl1pPr>
      <a:lvl2pPr marL="457166" algn="l" defTabSz="914331" rtl="0" eaLnBrk="1" latinLnBrk="0" hangingPunct="1">
        <a:defRPr sz="1800" kern="1200">
          <a:solidFill>
            <a:schemeClr val="tx1"/>
          </a:solidFill>
          <a:latin typeface="+mn-lt"/>
          <a:ea typeface="+mn-ea"/>
          <a:cs typeface="+mn-cs"/>
        </a:defRPr>
      </a:lvl2pPr>
      <a:lvl3pPr marL="914331" algn="l" defTabSz="914331" rtl="0" eaLnBrk="1" latinLnBrk="0" hangingPunct="1">
        <a:defRPr sz="1800" kern="1200">
          <a:solidFill>
            <a:schemeClr val="tx1"/>
          </a:solidFill>
          <a:latin typeface="+mn-lt"/>
          <a:ea typeface="+mn-ea"/>
          <a:cs typeface="+mn-cs"/>
        </a:defRPr>
      </a:lvl3pPr>
      <a:lvl4pPr marL="1371498" algn="l" defTabSz="914331" rtl="0" eaLnBrk="1" latinLnBrk="0" hangingPunct="1">
        <a:defRPr sz="1800" kern="1200">
          <a:solidFill>
            <a:schemeClr val="tx1"/>
          </a:solidFill>
          <a:latin typeface="+mn-lt"/>
          <a:ea typeface="+mn-ea"/>
          <a:cs typeface="+mn-cs"/>
        </a:defRPr>
      </a:lvl4pPr>
      <a:lvl5pPr marL="1828664" algn="l" defTabSz="914331" rtl="0" eaLnBrk="1" latinLnBrk="0" hangingPunct="1">
        <a:defRPr sz="1800" kern="1200">
          <a:solidFill>
            <a:schemeClr val="tx1"/>
          </a:solidFill>
          <a:latin typeface="+mn-lt"/>
          <a:ea typeface="+mn-ea"/>
          <a:cs typeface="+mn-cs"/>
        </a:defRPr>
      </a:lvl5pPr>
      <a:lvl6pPr marL="2285829" algn="l" defTabSz="914331" rtl="0" eaLnBrk="1" latinLnBrk="0" hangingPunct="1">
        <a:defRPr sz="1800" kern="1200">
          <a:solidFill>
            <a:schemeClr val="tx1"/>
          </a:solidFill>
          <a:latin typeface="+mn-lt"/>
          <a:ea typeface="+mn-ea"/>
          <a:cs typeface="+mn-cs"/>
        </a:defRPr>
      </a:lvl6pPr>
      <a:lvl7pPr marL="2742995" algn="l" defTabSz="914331" rtl="0" eaLnBrk="1" latinLnBrk="0" hangingPunct="1">
        <a:defRPr sz="1800" kern="1200">
          <a:solidFill>
            <a:schemeClr val="tx1"/>
          </a:solidFill>
          <a:latin typeface="+mn-lt"/>
          <a:ea typeface="+mn-ea"/>
          <a:cs typeface="+mn-cs"/>
        </a:defRPr>
      </a:lvl7pPr>
      <a:lvl8pPr marL="3200160" algn="l" defTabSz="914331" rtl="0" eaLnBrk="1" latinLnBrk="0" hangingPunct="1">
        <a:defRPr sz="1800" kern="1200">
          <a:solidFill>
            <a:schemeClr val="tx1"/>
          </a:solidFill>
          <a:latin typeface="+mn-lt"/>
          <a:ea typeface="+mn-ea"/>
          <a:cs typeface="+mn-cs"/>
        </a:defRPr>
      </a:lvl8pPr>
      <a:lvl9pPr marL="3657326" algn="l" defTabSz="91433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401" y="206375"/>
            <a:ext cx="8229203"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401" y="1200547"/>
            <a:ext cx="8229203" cy="3394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86625" y="4762501"/>
            <a:ext cx="857250" cy="238125"/>
          </a:xfrm>
          <a:prstGeom prst="rect">
            <a:avLst/>
          </a:prstGeom>
        </p:spPr>
        <p:txBody>
          <a:bodyPr vert="horz" wrap="square" lIns="91435" tIns="45718" rIns="91435" bIns="45718" numCol="1" anchor="ctr" anchorCtr="0" compatLnSpc="1">
            <a:prstTxWarp prst="textNoShape">
              <a:avLst/>
            </a:prstTxWarp>
          </a:bodyPr>
          <a:lstStyle>
            <a:lvl1pPr eaLnBrk="1" hangingPunct="1">
              <a:defRPr sz="1200">
                <a:solidFill>
                  <a:srgbClr val="898989"/>
                </a:solidFill>
                <a:latin typeface="Myriad Pro" pitchFamily="34" charset="0"/>
              </a:defRPr>
            </a:lvl1pPr>
          </a:lstStyle>
          <a:p>
            <a:pPr defTabSz="914378"/>
            <a:fld id="{C1A00B59-F77B-4143-9908-A4016BE5E31F}" type="datetimeFigureOut">
              <a:rPr lang="vi-VN" smtClean="0"/>
              <a:pPr defTabSz="914378"/>
              <a:t>20/11/2021</a:t>
            </a:fld>
            <a:endParaRPr lang="vi-VN"/>
          </a:p>
        </p:txBody>
      </p:sp>
      <p:sp>
        <p:nvSpPr>
          <p:cNvPr id="5" name="Footer Placeholder 4"/>
          <p:cNvSpPr>
            <a:spLocks noGrp="1"/>
          </p:cNvSpPr>
          <p:nvPr>
            <p:ph type="ftr" sz="quarter" idx="3"/>
          </p:nvPr>
        </p:nvSpPr>
        <p:spPr>
          <a:xfrm>
            <a:off x="476252" y="4762500"/>
            <a:ext cx="2895203" cy="273844"/>
          </a:xfrm>
          <a:prstGeom prst="rect">
            <a:avLst/>
          </a:prstGeom>
        </p:spPr>
        <p:txBody>
          <a:bodyPr vert="horz" lIns="91435" tIns="45718" rIns="91435" bIns="45718" rtlCol="0" anchor="ctr"/>
          <a:lstStyle>
            <a:lvl1pPr algn="l" defTabSz="914331" eaLnBrk="1" fontAlgn="auto" hangingPunct="1">
              <a:spcBef>
                <a:spcPts val="0"/>
              </a:spcBef>
              <a:spcAft>
                <a:spcPts val="0"/>
              </a:spcAft>
              <a:defRPr sz="1200" u="sng" smtClean="0">
                <a:solidFill>
                  <a:schemeClr val="tx1">
                    <a:tint val="75000"/>
                  </a:schemeClr>
                </a:solidFill>
                <a:latin typeface="Myriad Pro"/>
                <a:ea typeface="+mn-ea"/>
                <a:cs typeface="Myriad Pro"/>
              </a:defRPr>
            </a:lvl1pPr>
          </a:lstStyle>
          <a:p>
            <a:endParaRPr lang="vi-VN">
              <a:solidFill>
                <a:prstClr val="black">
                  <a:tint val="75000"/>
                </a:prstClr>
              </a:solidFill>
            </a:endParaRPr>
          </a:p>
        </p:txBody>
      </p:sp>
      <p:sp>
        <p:nvSpPr>
          <p:cNvPr id="6" name="Slide Number Placeholder 5"/>
          <p:cNvSpPr>
            <a:spLocks noGrp="1"/>
          </p:cNvSpPr>
          <p:nvPr>
            <p:ph type="sldNum" sz="quarter" idx="4"/>
          </p:nvPr>
        </p:nvSpPr>
        <p:spPr>
          <a:xfrm>
            <a:off x="8286752" y="4762501"/>
            <a:ext cx="447477" cy="233165"/>
          </a:xfrm>
          <a:prstGeom prst="rect">
            <a:avLst/>
          </a:prstGeom>
        </p:spPr>
        <p:txBody>
          <a:bodyPr vert="horz" wrap="square" lIns="91435" tIns="45718" rIns="91435" bIns="45718" numCol="1" anchor="ctr" anchorCtr="0" compatLnSpc="1">
            <a:prstTxWarp prst="textNoShape">
              <a:avLst/>
            </a:prstTxWarp>
          </a:bodyPr>
          <a:lstStyle>
            <a:lvl1pPr algn="r" eaLnBrk="1" hangingPunct="1">
              <a:defRPr sz="1200">
                <a:solidFill>
                  <a:srgbClr val="898989"/>
                </a:solidFill>
                <a:latin typeface="Myriad Pro" pitchFamily="34" charset="0"/>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205713910"/>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3425" rtl="0" eaLnBrk="1" fontAlgn="base" hangingPunct="1">
        <a:spcBef>
          <a:spcPct val="0"/>
        </a:spcBef>
        <a:spcAft>
          <a:spcPct val="0"/>
        </a:spcAft>
        <a:defRPr sz="2800" b="1" kern="1200">
          <a:solidFill>
            <a:schemeClr val="tx1"/>
          </a:solidFill>
          <a:latin typeface="Myriad Pro"/>
          <a:ea typeface="ＭＳ Ｐゴシック" charset="0"/>
          <a:cs typeface="Myriad Pro"/>
        </a:defRPr>
      </a:lvl1pPr>
      <a:lvl2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2pPr>
      <a:lvl3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3pPr>
      <a:lvl4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4pPr>
      <a:lvl5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5pPr>
      <a:lvl6pPr marL="320032" algn="ctr" defTabSz="913425" rtl="0" eaLnBrk="1" fontAlgn="base" hangingPunct="1">
        <a:spcBef>
          <a:spcPct val="0"/>
        </a:spcBef>
        <a:spcAft>
          <a:spcPct val="0"/>
        </a:spcAft>
        <a:defRPr sz="2800" b="1">
          <a:solidFill>
            <a:schemeClr val="tx1"/>
          </a:solidFill>
          <a:latin typeface="Tahoma" panose="020B0604030504040204" pitchFamily="34" charset="0"/>
        </a:defRPr>
      </a:lvl6pPr>
      <a:lvl7pPr marL="640064" algn="ctr" defTabSz="913425" rtl="0" eaLnBrk="1" fontAlgn="base" hangingPunct="1">
        <a:spcBef>
          <a:spcPct val="0"/>
        </a:spcBef>
        <a:spcAft>
          <a:spcPct val="0"/>
        </a:spcAft>
        <a:defRPr sz="2800" b="1">
          <a:solidFill>
            <a:schemeClr val="tx1"/>
          </a:solidFill>
          <a:latin typeface="Tahoma" panose="020B0604030504040204" pitchFamily="34" charset="0"/>
        </a:defRPr>
      </a:lvl7pPr>
      <a:lvl8pPr marL="960096" algn="ctr" defTabSz="913425" rtl="0" eaLnBrk="1" fontAlgn="base" hangingPunct="1">
        <a:spcBef>
          <a:spcPct val="0"/>
        </a:spcBef>
        <a:spcAft>
          <a:spcPct val="0"/>
        </a:spcAft>
        <a:defRPr sz="2800" b="1">
          <a:solidFill>
            <a:schemeClr val="tx1"/>
          </a:solidFill>
          <a:latin typeface="Tahoma" panose="020B0604030504040204" pitchFamily="34" charset="0"/>
        </a:defRPr>
      </a:lvl8pPr>
      <a:lvl9pPr marL="1280128" algn="ctr" defTabSz="913425" rtl="0" eaLnBrk="1" fontAlgn="base" hangingPunct="1">
        <a:spcBef>
          <a:spcPct val="0"/>
        </a:spcBef>
        <a:spcAft>
          <a:spcPct val="0"/>
        </a:spcAft>
        <a:defRPr sz="2800" b="1">
          <a:solidFill>
            <a:schemeClr val="tx1"/>
          </a:solidFill>
          <a:latin typeface="Tahoma" panose="020B0604030504040204" pitchFamily="34" charset="0"/>
        </a:defRPr>
      </a:lvl9pPr>
    </p:titleStyle>
    <p:bodyStyle>
      <a:lvl1pPr marL="342257" indent="-342257" algn="l" defTabSz="913425" rtl="0" eaLnBrk="1" fontAlgn="base" hangingPunct="1">
        <a:spcBef>
          <a:spcPct val="20000"/>
        </a:spcBef>
        <a:spcAft>
          <a:spcPct val="0"/>
        </a:spcAft>
        <a:buFont typeface="Arial" pitchFamily="34" charset="0"/>
        <a:buChar char="•"/>
        <a:defRPr sz="2200" b="1" kern="1200">
          <a:solidFill>
            <a:schemeClr val="tx1"/>
          </a:solidFill>
          <a:latin typeface="Myriad Pro"/>
          <a:ea typeface="ＭＳ Ｐゴシック" charset="0"/>
          <a:cs typeface="Myriad Pro"/>
        </a:defRPr>
      </a:lvl1pPr>
      <a:lvl2pPr marL="742297" indent="-285585" algn="l" defTabSz="913425" rtl="0" eaLnBrk="1" fontAlgn="base" hangingPunct="1">
        <a:spcBef>
          <a:spcPct val="20000"/>
        </a:spcBef>
        <a:spcAft>
          <a:spcPct val="0"/>
        </a:spcAft>
        <a:buFont typeface="Arial" pitchFamily="34" charset="0"/>
        <a:buChar char="–"/>
        <a:defRPr sz="2000" kern="1200">
          <a:solidFill>
            <a:schemeClr val="tx1"/>
          </a:solidFill>
          <a:latin typeface="Myriad Pro"/>
          <a:ea typeface="ＭＳ Ｐゴシック" charset="0"/>
          <a:cs typeface="Myriad Pro"/>
        </a:defRPr>
      </a:lvl2pPr>
      <a:lvl3pPr marL="1142336" indent="-227801" algn="l" defTabSz="913425" rtl="0" eaLnBrk="1" fontAlgn="base" hangingPunct="1">
        <a:spcBef>
          <a:spcPct val="20000"/>
        </a:spcBef>
        <a:spcAft>
          <a:spcPct val="0"/>
        </a:spcAft>
        <a:buFont typeface="Arial" pitchFamily="34" charset="0"/>
        <a:buChar char="•"/>
        <a:defRPr sz="2000" kern="1200">
          <a:solidFill>
            <a:schemeClr val="tx1"/>
          </a:solidFill>
          <a:latin typeface="Myriad Pro"/>
          <a:ea typeface="ＭＳ Ｐゴシック" charset="0"/>
          <a:cs typeface="Myriad Pro"/>
        </a:defRPr>
      </a:lvl3pPr>
      <a:lvl4pPr marL="1599049" indent="-227801" algn="l" defTabSz="913425" rtl="0" eaLnBrk="1" fontAlgn="base" hangingPunct="1">
        <a:spcBef>
          <a:spcPct val="20000"/>
        </a:spcBef>
        <a:spcAft>
          <a:spcPct val="0"/>
        </a:spcAft>
        <a:buFont typeface="Arial" pitchFamily="34" charset="0"/>
        <a:buChar char="–"/>
        <a:defRPr sz="2000" i="1" kern="1200">
          <a:solidFill>
            <a:schemeClr val="tx1"/>
          </a:solidFill>
          <a:latin typeface="Myriad Pro"/>
          <a:ea typeface="ＭＳ Ｐゴシック" charset="0"/>
          <a:cs typeface="Myriad Pro"/>
        </a:defRPr>
      </a:lvl4pPr>
      <a:lvl5pPr marL="2056873" indent="-227801" algn="l" defTabSz="913425" rtl="0" eaLnBrk="1" fontAlgn="base" hangingPunct="1">
        <a:spcBef>
          <a:spcPct val="20000"/>
        </a:spcBef>
        <a:spcAft>
          <a:spcPct val="0"/>
        </a:spcAft>
        <a:buFont typeface="Arial" pitchFamily="34" charset="0"/>
        <a:buChar char="»"/>
        <a:defRPr sz="2000" kern="1200">
          <a:solidFill>
            <a:schemeClr val="tx1"/>
          </a:solidFill>
          <a:latin typeface="Myriad Pro"/>
          <a:ea typeface="ＭＳ Ｐゴシック" charset="0"/>
          <a:cs typeface="Myriad Pro"/>
        </a:defRPr>
      </a:lvl5pPr>
      <a:lvl6pPr marL="2514411"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7"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09"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1" rtl="0" eaLnBrk="1" latinLnBrk="0" hangingPunct="1">
        <a:defRPr sz="1800" kern="1200">
          <a:solidFill>
            <a:schemeClr val="tx1"/>
          </a:solidFill>
          <a:latin typeface="+mn-lt"/>
          <a:ea typeface="+mn-ea"/>
          <a:cs typeface="+mn-cs"/>
        </a:defRPr>
      </a:lvl1pPr>
      <a:lvl2pPr marL="457166" algn="l" defTabSz="914331" rtl="0" eaLnBrk="1" latinLnBrk="0" hangingPunct="1">
        <a:defRPr sz="1800" kern="1200">
          <a:solidFill>
            <a:schemeClr val="tx1"/>
          </a:solidFill>
          <a:latin typeface="+mn-lt"/>
          <a:ea typeface="+mn-ea"/>
          <a:cs typeface="+mn-cs"/>
        </a:defRPr>
      </a:lvl2pPr>
      <a:lvl3pPr marL="914331" algn="l" defTabSz="914331" rtl="0" eaLnBrk="1" latinLnBrk="0" hangingPunct="1">
        <a:defRPr sz="1800" kern="1200">
          <a:solidFill>
            <a:schemeClr val="tx1"/>
          </a:solidFill>
          <a:latin typeface="+mn-lt"/>
          <a:ea typeface="+mn-ea"/>
          <a:cs typeface="+mn-cs"/>
        </a:defRPr>
      </a:lvl3pPr>
      <a:lvl4pPr marL="1371498" algn="l" defTabSz="914331" rtl="0" eaLnBrk="1" latinLnBrk="0" hangingPunct="1">
        <a:defRPr sz="1800" kern="1200">
          <a:solidFill>
            <a:schemeClr val="tx1"/>
          </a:solidFill>
          <a:latin typeface="+mn-lt"/>
          <a:ea typeface="+mn-ea"/>
          <a:cs typeface="+mn-cs"/>
        </a:defRPr>
      </a:lvl4pPr>
      <a:lvl5pPr marL="1828664" algn="l" defTabSz="914331" rtl="0" eaLnBrk="1" latinLnBrk="0" hangingPunct="1">
        <a:defRPr sz="1800" kern="1200">
          <a:solidFill>
            <a:schemeClr val="tx1"/>
          </a:solidFill>
          <a:latin typeface="+mn-lt"/>
          <a:ea typeface="+mn-ea"/>
          <a:cs typeface="+mn-cs"/>
        </a:defRPr>
      </a:lvl5pPr>
      <a:lvl6pPr marL="2285829" algn="l" defTabSz="914331" rtl="0" eaLnBrk="1" latinLnBrk="0" hangingPunct="1">
        <a:defRPr sz="1800" kern="1200">
          <a:solidFill>
            <a:schemeClr val="tx1"/>
          </a:solidFill>
          <a:latin typeface="+mn-lt"/>
          <a:ea typeface="+mn-ea"/>
          <a:cs typeface="+mn-cs"/>
        </a:defRPr>
      </a:lvl6pPr>
      <a:lvl7pPr marL="2742995" algn="l" defTabSz="914331" rtl="0" eaLnBrk="1" latinLnBrk="0" hangingPunct="1">
        <a:defRPr sz="1800" kern="1200">
          <a:solidFill>
            <a:schemeClr val="tx1"/>
          </a:solidFill>
          <a:latin typeface="+mn-lt"/>
          <a:ea typeface="+mn-ea"/>
          <a:cs typeface="+mn-cs"/>
        </a:defRPr>
      </a:lvl7pPr>
      <a:lvl8pPr marL="3200160" algn="l" defTabSz="914331" rtl="0" eaLnBrk="1" latinLnBrk="0" hangingPunct="1">
        <a:defRPr sz="1800" kern="1200">
          <a:solidFill>
            <a:schemeClr val="tx1"/>
          </a:solidFill>
          <a:latin typeface="+mn-lt"/>
          <a:ea typeface="+mn-ea"/>
          <a:cs typeface="+mn-cs"/>
        </a:defRPr>
      </a:lvl8pPr>
      <a:lvl9pPr marL="3657326" algn="l" defTabSz="914331"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401" y="206375"/>
            <a:ext cx="8229203"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401" y="1200547"/>
            <a:ext cx="8229203" cy="3394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86625" y="4762501"/>
            <a:ext cx="857250" cy="238125"/>
          </a:xfrm>
          <a:prstGeom prst="rect">
            <a:avLst/>
          </a:prstGeom>
        </p:spPr>
        <p:txBody>
          <a:bodyPr vert="horz" wrap="square" lIns="91435" tIns="45718" rIns="91435" bIns="45718" numCol="1" anchor="ctr" anchorCtr="0" compatLnSpc="1">
            <a:prstTxWarp prst="textNoShape">
              <a:avLst/>
            </a:prstTxWarp>
          </a:bodyPr>
          <a:lstStyle>
            <a:lvl1pPr eaLnBrk="1" hangingPunct="1">
              <a:defRPr sz="1200">
                <a:solidFill>
                  <a:srgbClr val="898989"/>
                </a:solidFill>
                <a:latin typeface="Myriad Pro" pitchFamily="34" charset="0"/>
              </a:defRPr>
            </a:lvl1pPr>
          </a:lstStyle>
          <a:p>
            <a:pPr defTabSz="914378"/>
            <a:fld id="{C1A00B59-F77B-4143-9908-A4016BE5E31F}" type="datetimeFigureOut">
              <a:rPr lang="vi-VN" smtClean="0"/>
              <a:pPr defTabSz="914378"/>
              <a:t>20/11/2021</a:t>
            </a:fld>
            <a:endParaRPr lang="vi-VN"/>
          </a:p>
        </p:txBody>
      </p:sp>
      <p:sp>
        <p:nvSpPr>
          <p:cNvPr id="5" name="Footer Placeholder 4"/>
          <p:cNvSpPr>
            <a:spLocks noGrp="1"/>
          </p:cNvSpPr>
          <p:nvPr>
            <p:ph type="ftr" sz="quarter" idx="3"/>
          </p:nvPr>
        </p:nvSpPr>
        <p:spPr>
          <a:xfrm>
            <a:off x="476252" y="4762500"/>
            <a:ext cx="2895203" cy="273844"/>
          </a:xfrm>
          <a:prstGeom prst="rect">
            <a:avLst/>
          </a:prstGeom>
        </p:spPr>
        <p:txBody>
          <a:bodyPr vert="horz" lIns="91435" tIns="45718" rIns="91435" bIns="45718" rtlCol="0" anchor="ctr"/>
          <a:lstStyle>
            <a:lvl1pPr algn="l" defTabSz="914331" eaLnBrk="1" fontAlgn="auto" hangingPunct="1">
              <a:spcBef>
                <a:spcPts val="0"/>
              </a:spcBef>
              <a:spcAft>
                <a:spcPts val="0"/>
              </a:spcAft>
              <a:defRPr sz="1200" u="sng" smtClean="0">
                <a:solidFill>
                  <a:schemeClr val="tx1">
                    <a:tint val="75000"/>
                  </a:schemeClr>
                </a:solidFill>
                <a:latin typeface="Myriad Pro"/>
                <a:ea typeface="+mn-ea"/>
                <a:cs typeface="Myriad Pro"/>
              </a:defRPr>
            </a:lvl1pPr>
          </a:lstStyle>
          <a:p>
            <a:endParaRPr lang="vi-VN">
              <a:solidFill>
                <a:prstClr val="black">
                  <a:tint val="75000"/>
                </a:prstClr>
              </a:solidFill>
            </a:endParaRPr>
          </a:p>
        </p:txBody>
      </p:sp>
      <p:sp>
        <p:nvSpPr>
          <p:cNvPr id="6" name="Slide Number Placeholder 5"/>
          <p:cNvSpPr>
            <a:spLocks noGrp="1"/>
          </p:cNvSpPr>
          <p:nvPr>
            <p:ph type="sldNum" sz="quarter" idx="4"/>
          </p:nvPr>
        </p:nvSpPr>
        <p:spPr>
          <a:xfrm>
            <a:off x="8286752" y="4762501"/>
            <a:ext cx="447477" cy="233165"/>
          </a:xfrm>
          <a:prstGeom prst="rect">
            <a:avLst/>
          </a:prstGeom>
        </p:spPr>
        <p:txBody>
          <a:bodyPr vert="horz" wrap="square" lIns="91435" tIns="45718" rIns="91435" bIns="45718" numCol="1" anchor="ctr" anchorCtr="0" compatLnSpc="1">
            <a:prstTxWarp prst="textNoShape">
              <a:avLst/>
            </a:prstTxWarp>
          </a:bodyPr>
          <a:lstStyle>
            <a:lvl1pPr algn="r" eaLnBrk="1" hangingPunct="1">
              <a:defRPr sz="1200">
                <a:solidFill>
                  <a:srgbClr val="898989"/>
                </a:solidFill>
                <a:latin typeface="Myriad Pro" pitchFamily="34" charset="0"/>
              </a:defRPr>
            </a:lvl1pPr>
          </a:lstStyle>
          <a:p>
            <a:pPr defTabSz="914378"/>
            <a:fld id="{9E5EFB50-D8E2-4F7C-99D3-711EF45CF3D6}" type="slidenum">
              <a:rPr lang="vi-VN" smtClean="0"/>
              <a:pPr defTabSz="914378"/>
              <a:t>‹#›</a:t>
            </a:fld>
            <a:endParaRPr lang="vi-VN"/>
          </a:p>
        </p:txBody>
      </p:sp>
      <p:pic>
        <p:nvPicPr>
          <p:cNvPr id="7" name="Picture 1">
            <a:extLst>
              <a:ext uri="{FF2B5EF4-FFF2-40B4-BE49-F238E27FC236}">
                <a16:creationId xmlns:a16="http://schemas.microsoft.com/office/drawing/2014/main" id="{3A19EFA7-3EF4-43D8-8BB7-DF01587B436F}"/>
              </a:ext>
            </a:extLst>
          </p:cNvPr>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2824825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Lst>
  <p:txStyles>
    <p:titleStyle>
      <a:lvl1pPr algn="l" defTabSz="913425" rtl="0" eaLnBrk="1" fontAlgn="base" hangingPunct="1">
        <a:spcBef>
          <a:spcPct val="0"/>
        </a:spcBef>
        <a:spcAft>
          <a:spcPct val="0"/>
        </a:spcAft>
        <a:defRPr sz="28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2pPr>
      <a:lvl3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3pPr>
      <a:lvl4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4pPr>
      <a:lvl5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5pPr>
      <a:lvl6pPr marL="320032" algn="ctr" defTabSz="913425" rtl="0" eaLnBrk="1" fontAlgn="base" hangingPunct="1">
        <a:spcBef>
          <a:spcPct val="0"/>
        </a:spcBef>
        <a:spcAft>
          <a:spcPct val="0"/>
        </a:spcAft>
        <a:defRPr sz="2800" b="1">
          <a:solidFill>
            <a:schemeClr val="tx1"/>
          </a:solidFill>
          <a:latin typeface="Tahoma" panose="020B0604030504040204" pitchFamily="34" charset="0"/>
        </a:defRPr>
      </a:lvl6pPr>
      <a:lvl7pPr marL="640064" algn="ctr" defTabSz="913425" rtl="0" eaLnBrk="1" fontAlgn="base" hangingPunct="1">
        <a:spcBef>
          <a:spcPct val="0"/>
        </a:spcBef>
        <a:spcAft>
          <a:spcPct val="0"/>
        </a:spcAft>
        <a:defRPr sz="2800" b="1">
          <a:solidFill>
            <a:schemeClr val="tx1"/>
          </a:solidFill>
          <a:latin typeface="Tahoma" panose="020B0604030504040204" pitchFamily="34" charset="0"/>
        </a:defRPr>
      </a:lvl7pPr>
      <a:lvl8pPr marL="960096" algn="ctr" defTabSz="913425" rtl="0" eaLnBrk="1" fontAlgn="base" hangingPunct="1">
        <a:spcBef>
          <a:spcPct val="0"/>
        </a:spcBef>
        <a:spcAft>
          <a:spcPct val="0"/>
        </a:spcAft>
        <a:defRPr sz="2800" b="1">
          <a:solidFill>
            <a:schemeClr val="tx1"/>
          </a:solidFill>
          <a:latin typeface="Tahoma" panose="020B0604030504040204" pitchFamily="34" charset="0"/>
        </a:defRPr>
      </a:lvl8pPr>
      <a:lvl9pPr marL="1280128" algn="ctr" defTabSz="913425" rtl="0" eaLnBrk="1" fontAlgn="base" hangingPunct="1">
        <a:spcBef>
          <a:spcPct val="0"/>
        </a:spcBef>
        <a:spcAft>
          <a:spcPct val="0"/>
        </a:spcAft>
        <a:defRPr sz="2800" b="1">
          <a:solidFill>
            <a:schemeClr val="tx1"/>
          </a:solidFill>
          <a:latin typeface="Tahoma" panose="020B0604030504040204" pitchFamily="34" charset="0"/>
        </a:defRPr>
      </a:lvl9pPr>
    </p:titleStyle>
    <p:bodyStyle>
      <a:lvl1pPr marL="342257" indent="-342257" algn="l" defTabSz="913425" rtl="0" eaLnBrk="1" fontAlgn="base" hangingPunct="1">
        <a:spcBef>
          <a:spcPct val="20000"/>
        </a:spcBef>
        <a:spcAft>
          <a:spcPct val="0"/>
        </a:spcAft>
        <a:buFont typeface="Arial" pitchFamily="34" charset="0"/>
        <a:buChar char="•"/>
        <a:defRPr sz="22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marL="742297" indent="-285585"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2pPr>
      <a:lvl3pPr marL="1142336"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3pPr>
      <a:lvl4pPr marL="1599049" indent="-227801" algn="l" defTabSz="913425" rtl="0" eaLnBrk="1" fontAlgn="base" hangingPunct="1">
        <a:spcBef>
          <a:spcPct val="20000"/>
        </a:spcBef>
        <a:spcAft>
          <a:spcPct val="0"/>
        </a:spcAft>
        <a:buFont typeface="Arial" pitchFamily="34" charset="0"/>
        <a:buChar char="–"/>
        <a:defRPr sz="2000" i="1" kern="1200">
          <a:solidFill>
            <a:schemeClr val="tx1"/>
          </a:solidFill>
          <a:latin typeface="Times New Roman" panose="02020603050405020304" pitchFamily="18" charset="0"/>
          <a:ea typeface="ＭＳ Ｐゴシック" charset="0"/>
          <a:cs typeface="Times New Roman" panose="02020603050405020304" pitchFamily="18" charset="0"/>
        </a:defRPr>
      </a:lvl4pPr>
      <a:lvl5pPr marL="2056873"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5pPr>
      <a:lvl6pPr marL="2514411"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7"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09"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1" rtl="0" eaLnBrk="1" latinLnBrk="0" hangingPunct="1">
        <a:defRPr sz="1800" kern="1200">
          <a:solidFill>
            <a:schemeClr val="tx1"/>
          </a:solidFill>
          <a:latin typeface="+mn-lt"/>
          <a:ea typeface="+mn-ea"/>
          <a:cs typeface="+mn-cs"/>
        </a:defRPr>
      </a:lvl1pPr>
      <a:lvl2pPr marL="457166" algn="l" defTabSz="914331" rtl="0" eaLnBrk="1" latinLnBrk="0" hangingPunct="1">
        <a:defRPr sz="1800" kern="1200">
          <a:solidFill>
            <a:schemeClr val="tx1"/>
          </a:solidFill>
          <a:latin typeface="+mn-lt"/>
          <a:ea typeface="+mn-ea"/>
          <a:cs typeface="+mn-cs"/>
        </a:defRPr>
      </a:lvl2pPr>
      <a:lvl3pPr marL="914331" algn="l" defTabSz="914331" rtl="0" eaLnBrk="1" latinLnBrk="0" hangingPunct="1">
        <a:defRPr sz="1800" kern="1200">
          <a:solidFill>
            <a:schemeClr val="tx1"/>
          </a:solidFill>
          <a:latin typeface="+mn-lt"/>
          <a:ea typeface="+mn-ea"/>
          <a:cs typeface="+mn-cs"/>
        </a:defRPr>
      </a:lvl3pPr>
      <a:lvl4pPr marL="1371498" algn="l" defTabSz="914331" rtl="0" eaLnBrk="1" latinLnBrk="0" hangingPunct="1">
        <a:defRPr sz="1800" kern="1200">
          <a:solidFill>
            <a:schemeClr val="tx1"/>
          </a:solidFill>
          <a:latin typeface="+mn-lt"/>
          <a:ea typeface="+mn-ea"/>
          <a:cs typeface="+mn-cs"/>
        </a:defRPr>
      </a:lvl4pPr>
      <a:lvl5pPr marL="1828664" algn="l" defTabSz="914331" rtl="0" eaLnBrk="1" latinLnBrk="0" hangingPunct="1">
        <a:defRPr sz="1800" kern="1200">
          <a:solidFill>
            <a:schemeClr val="tx1"/>
          </a:solidFill>
          <a:latin typeface="+mn-lt"/>
          <a:ea typeface="+mn-ea"/>
          <a:cs typeface="+mn-cs"/>
        </a:defRPr>
      </a:lvl5pPr>
      <a:lvl6pPr marL="2285829" algn="l" defTabSz="914331" rtl="0" eaLnBrk="1" latinLnBrk="0" hangingPunct="1">
        <a:defRPr sz="1800" kern="1200">
          <a:solidFill>
            <a:schemeClr val="tx1"/>
          </a:solidFill>
          <a:latin typeface="+mn-lt"/>
          <a:ea typeface="+mn-ea"/>
          <a:cs typeface="+mn-cs"/>
        </a:defRPr>
      </a:lvl6pPr>
      <a:lvl7pPr marL="2742995" algn="l" defTabSz="914331" rtl="0" eaLnBrk="1" latinLnBrk="0" hangingPunct="1">
        <a:defRPr sz="1800" kern="1200">
          <a:solidFill>
            <a:schemeClr val="tx1"/>
          </a:solidFill>
          <a:latin typeface="+mn-lt"/>
          <a:ea typeface="+mn-ea"/>
          <a:cs typeface="+mn-cs"/>
        </a:defRPr>
      </a:lvl7pPr>
      <a:lvl8pPr marL="3200160" algn="l" defTabSz="914331" rtl="0" eaLnBrk="1" latinLnBrk="0" hangingPunct="1">
        <a:defRPr sz="1800" kern="1200">
          <a:solidFill>
            <a:schemeClr val="tx1"/>
          </a:solidFill>
          <a:latin typeface="+mn-lt"/>
          <a:ea typeface="+mn-ea"/>
          <a:cs typeface="+mn-cs"/>
        </a:defRPr>
      </a:lvl8pPr>
      <a:lvl9pPr marL="3657326" algn="l" defTabSz="91433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hyperlink" Target="https://developer.android.com/reference/android/view/View.OnCreateContextMenuListener.html"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hyperlink" Target="https://google-developer-training.github.io/android-developer-fundamentals-course-concepts-v2/"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dirty="0"/>
              <a:t>Display Images &amp; Menus</a:t>
            </a:r>
            <a:endParaRPr dirty="0"/>
          </a:p>
        </p:txBody>
      </p:sp>
      <p:sp>
        <p:nvSpPr>
          <p:cNvPr id="3" name="Subtitle 2">
            <a:extLst>
              <a:ext uri="{FF2B5EF4-FFF2-40B4-BE49-F238E27FC236}">
                <a16:creationId xmlns:a16="http://schemas.microsoft.com/office/drawing/2014/main" id="{BB733923-5AFE-4DA5-848B-8AA5FE718399}"/>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103"/>
          <p:cNvSpPr txBox="1">
            <a:spLocks noGrp="1"/>
          </p:cNvSpPr>
          <p:nvPr>
            <p:ph type="title"/>
          </p:nvPr>
        </p:nvSpPr>
        <p:spPr>
          <a:xfrm>
            <a:off x="311700" y="376234"/>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rPr>
              <a:t>O</a:t>
            </a:r>
            <a:r>
              <a:rPr lang="en" dirty="0">
                <a:solidFill>
                  <a:schemeClr val="tx1"/>
                </a:solidFill>
                <a:latin typeface="Arial"/>
                <a:ea typeface="Arial"/>
                <a:cs typeface="Arial"/>
                <a:sym typeface="Arial"/>
              </a:rPr>
              <a:t>ptions menu - </a:t>
            </a:r>
            <a:r>
              <a:rPr lang="en" sz="2000" dirty="0">
                <a:solidFill>
                  <a:schemeClr val="tx1"/>
                </a:solidFill>
                <a:latin typeface="Arial"/>
                <a:ea typeface="Arial"/>
                <a:cs typeface="Arial"/>
                <a:sym typeface="Arial"/>
              </a:rPr>
              <a:t>Create menu resource</a:t>
            </a:r>
            <a:endParaRPr sz="2000" dirty="0">
              <a:solidFill>
                <a:schemeClr val="tx1"/>
              </a:solidFill>
            </a:endParaRPr>
          </a:p>
        </p:txBody>
      </p:sp>
      <p:sp>
        <p:nvSpPr>
          <p:cNvPr id="570" name="Google Shape;570;p103"/>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chemeClr val="dk1"/>
              </a:buClr>
              <a:buSzPts val="2400"/>
              <a:buAutoNum type="arabicPeriod"/>
            </a:pPr>
            <a:r>
              <a:rPr lang="en" b="0" dirty="0">
                <a:solidFill>
                  <a:schemeClr val="dk1"/>
                </a:solidFill>
              </a:rPr>
              <a:t>Create menu resource directory</a:t>
            </a:r>
            <a:endParaRPr b="0" dirty="0">
              <a:solidFill>
                <a:schemeClr val="dk1"/>
              </a:solidFill>
            </a:endParaRPr>
          </a:p>
          <a:p>
            <a:pPr marL="457200" marR="0" lvl="0" indent="-381000" algn="l" rtl="0">
              <a:lnSpc>
                <a:spcPct val="115000"/>
              </a:lnSpc>
              <a:spcBef>
                <a:spcPts val="0"/>
              </a:spcBef>
              <a:spcAft>
                <a:spcPts val="0"/>
              </a:spcAft>
              <a:buClr>
                <a:schemeClr val="dk1"/>
              </a:buClr>
              <a:buSzPts val="2400"/>
              <a:buAutoNum type="arabicPeriod"/>
            </a:pPr>
            <a:r>
              <a:rPr lang="en" b="0" dirty="0">
                <a:solidFill>
                  <a:schemeClr val="dk1"/>
                </a:solidFill>
              </a:rPr>
              <a:t>Create XML menu resource (</a:t>
            </a:r>
            <a:r>
              <a:rPr lang="en" b="0" dirty="0">
                <a:solidFill>
                  <a:schemeClr val="dk1"/>
                </a:solidFill>
                <a:latin typeface="Consolas"/>
                <a:ea typeface="Consolas"/>
                <a:cs typeface="Consolas"/>
                <a:sym typeface="Consolas"/>
              </a:rPr>
              <a:t>menu_main.xml</a:t>
            </a:r>
            <a:r>
              <a:rPr lang="en" b="0" dirty="0">
                <a:solidFill>
                  <a:schemeClr val="dk1"/>
                </a:solidFill>
              </a:rPr>
              <a:t>) </a:t>
            </a:r>
            <a:endParaRPr b="0" dirty="0">
              <a:solidFill>
                <a:schemeClr val="dk1"/>
              </a:solidFill>
            </a:endParaRPr>
          </a:p>
          <a:p>
            <a:pPr marL="457200" marR="0" lvl="0" indent="-381000" algn="l" rtl="0">
              <a:lnSpc>
                <a:spcPct val="115000"/>
              </a:lnSpc>
              <a:spcBef>
                <a:spcPts val="0"/>
              </a:spcBef>
              <a:spcAft>
                <a:spcPts val="0"/>
              </a:spcAft>
              <a:buClr>
                <a:schemeClr val="dk1"/>
              </a:buClr>
              <a:buSzPts val="2400"/>
              <a:buAutoNum type="arabicPeriod"/>
            </a:pPr>
            <a:r>
              <a:rPr lang="en" b="0" dirty="0">
                <a:solidFill>
                  <a:schemeClr val="dk1"/>
                </a:solidFill>
              </a:rPr>
              <a:t>Add entry for each menu item (Settings and Favorites):</a:t>
            </a:r>
            <a:endParaRPr b="0" dirty="0">
              <a:solidFill>
                <a:schemeClr val="dk1"/>
              </a:solidFill>
            </a:endParaRPr>
          </a:p>
          <a:p>
            <a:pPr marL="0" lvl="0" indent="0" algn="l" rtl="0">
              <a:spcBef>
                <a:spcPts val="0"/>
              </a:spcBef>
              <a:spcAft>
                <a:spcPts val="0"/>
              </a:spcAft>
              <a:buNone/>
            </a:pPr>
            <a:endParaRPr dirty="0">
              <a:solidFill>
                <a:schemeClr val="dk1"/>
              </a:solidFill>
            </a:endParaRPr>
          </a:p>
          <a:p>
            <a:pPr marL="45720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&lt;item  android:id="@+id/option_settings"</a:t>
            </a:r>
            <a:endParaRPr sz="1800" dirty="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android:title="Settings" /&gt;</a:t>
            </a:r>
            <a:endParaRPr sz="1800" dirty="0">
              <a:solidFill>
                <a:schemeClr val="dk1"/>
              </a:solidFill>
              <a:latin typeface="Consolas"/>
              <a:ea typeface="Consolas"/>
              <a:cs typeface="Consolas"/>
              <a:sym typeface="Consolas"/>
            </a:endParaRPr>
          </a:p>
          <a:p>
            <a:pPr marL="457200" lvl="0" indent="0" algn="l" rtl="0">
              <a:spcBef>
                <a:spcPts val="100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&lt;item  android:id="@+id/option_favorites"</a:t>
            </a:r>
            <a:endParaRPr sz="1800" dirty="0">
              <a:solidFill>
                <a:schemeClr val="dk1"/>
              </a:solidFill>
              <a:latin typeface="Consolas"/>
              <a:ea typeface="Consolas"/>
              <a:cs typeface="Consolas"/>
              <a:sym typeface="Consolas"/>
            </a:endParaRPr>
          </a:p>
          <a:p>
            <a:pPr marL="457200" lvl="0" indent="0" algn="l" rtl="0">
              <a:spcBef>
                <a:spcPts val="0"/>
              </a:spcBef>
              <a:spcAft>
                <a:spcPts val="1000"/>
              </a:spcAft>
              <a:buClr>
                <a:schemeClr val="dk1"/>
              </a:buClr>
              <a:buSzPts val="1100"/>
              <a:buFont typeface="Arial"/>
              <a:buNone/>
            </a:pPr>
            <a:r>
              <a:rPr lang="en" sz="1800" dirty="0">
                <a:solidFill>
                  <a:schemeClr val="dk1"/>
                </a:solidFill>
                <a:latin typeface="Consolas"/>
                <a:ea typeface="Consolas"/>
                <a:cs typeface="Consolas"/>
                <a:sym typeface="Consolas"/>
              </a:rPr>
              <a:t>        android:title="Favorites" /&gt;</a:t>
            </a:r>
            <a:endParaRPr sz="1800" dirty="0">
              <a:solidFill>
                <a:schemeClr val="dk1"/>
              </a:solidFill>
              <a:latin typeface="Consolas"/>
              <a:ea typeface="Consolas"/>
              <a:cs typeface="Consolas"/>
              <a:sym typeface="Consolas"/>
            </a:endParaRPr>
          </a:p>
        </p:txBody>
      </p:sp>
      <p:sp>
        <p:nvSpPr>
          <p:cNvPr id="569" name="Google Shape;569;p10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104"/>
          <p:cNvSpPr txBox="1">
            <a:spLocks noGrp="1"/>
          </p:cNvSpPr>
          <p:nvPr>
            <p:ph type="title"/>
          </p:nvPr>
        </p:nvSpPr>
        <p:spPr>
          <a:xfrm>
            <a:off x="311700" y="389486"/>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rPr>
              <a:t>O</a:t>
            </a:r>
            <a:r>
              <a:rPr lang="en" dirty="0">
                <a:solidFill>
                  <a:schemeClr val="tx1"/>
                </a:solidFill>
                <a:latin typeface="Arial"/>
                <a:ea typeface="Arial"/>
                <a:cs typeface="Arial"/>
                <a:sym typeface="Arial"/>
              </a:rPr>
              <a:t>ptions menu - </a:t>
            </a:r>
            <a:r>
              <a:rPr lang="en" sz="2000" dirty="0">
                <a:solidFill>
                  <a:schemeClr val="tx1"/>
                </a:solidFill>
                <a:latin typeface="Arial"/>
                <a:ea typeface="Arial"/>
                <a:cs typeface="Arial"/>
                <a:sym typeface="Arial"/>
              </a:rPr>
              <a:t>Inflate options menu</a:t>
            </a:r>
            <a:endParaRPr sz="2000" dirty="0">
              <a:solidFill>
                <a:schemeClr val="tx1"/>
              </a:solidFill>
            </a:endParaRPr>
          </a:p>
        </p:txBody>
      </p:sp>
      <p:sp>
        <p:nvSpPr>
          <p:cNvPr id="577" name="Google Shape;577;p104"/>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342900">
              <a:lnSpc>
                <a:spcPct val="115000"/>
              </a:lnSpc>
            </a:pPr>
            <a:r>
              <a:rPr lang="en" dirty="0">
                <a:solidFill>
                  <a:schemeClr val="dk1"/>
                </a:solidFill>
              </a:rPr>
              <a:t>Override </a:t>
            </a:r>
            <a:r>
              <a:rPr lang="en" dirty="0">
                <a:solidFill>
                  <a:schemeClr val="dk1"/>
                </a:solidFill>
                <a:latin typeface="Consolas"/>
                <a:ea typeface="Consolas"/>
                <a:cs typeface="Consolas"/>
                <a:sym typeface="Consolas"/>
              </a:rPr>
              <a:t>onCreateOptionsMenu()</a:t>
            </a:r>
            <a:r>
              <a:rPr lang="en" dirty="0">
                <a:solidFill>
                  <a:schemeClr val="dk1"/>
                </a:solidFill>
              </a:rPr>
              <a:t> in Activity</a:t>
            </a:r>
            <a:endParaRPr dirty="0">
              <a:solidFill>
                <a:schemeClr val="dk1"/>
              </a:solidFill>
            </a:endParaRPr>
          </a:p>
          <a:p>
            <a:pPr marL="0" marR="0" lvl="0" indent="0" algn="l" rtl="0">
              <a:lnSpc>
                <a:spcPct val="115000"/>
              </a:lnSpc>
              <a:spcBef>
                <a:spcPts val="0"/>
              </a:spcBef>
              <a:spcAft>
                <a:spcPts val="0"/>
              </a:spcAft>
              <a:buNone/>
            </a:pPr>
            <a:endParaRPr dirty="0">
              <a:solidFill>
                <a:schemeClr val="dk1"/>
              </a:solidFill>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@Override</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public boolean onCreateOptionsMenu(Menu menu) {</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   getMenuInflater().inflate(</a:t>
            </a:r>
            <a:r>
              <a:rPr lang="en" sz="1800" b="1" dirty="0">
                <a:solidFill>
                  <a:schemeClr val="dk1"/>
                </a:solidFill>
                <a:latin typeface="Consolas"/>
                <a:ea typeface="Consolas"/>
                <a:cs typeface="Consolas"/>
                <a:sym typeface="Consolas"/>
              </a:rPr>
              <a:t>R.menu.menu_main</a:t>
            </a:r>
            <a:r>
              <a:rPr lang="en" sz="1800" dirty="0">
                <a:solidFill>
                  <a:schemeClr val="dk1"/>
                </a:solidFill>
                <a:latin typeface="Consolas"/>
                <a:ea typeface="Consolas"/>
                <a:cs typeface="Consolas"/>
                <a:sym typeface="Consolas"/>
              </a:rPr>
              <a:t>, menu);</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   return true;</a:t>
            </a:r>
            <a:endParaRPr sz="1800" dirty="0">
              <a:solidFill>
                <a:schemeClr val="dk1"/>
              </a:solidFill>
              <a:latin typeface="Consolas"/>
              <a:ea typeface="Consolas"/>
              <a:cs typeface="Consolas"/>
              <a:sym typeface="Consolas"/>
            </a:endParaRPr>
          </a:p>
          <a:p>
            <a:pPr marL="457200" lvl="0" indent="0" algn="l" rtl="0">
              <a:spcBef>
                <a:spcPts val="0"/>
              </a:spcBef>
              <a:spcAft>
                <a:spcPts val="1000"/>
              </a:spcAft>
              <a:buNone/>
            </a:pPr>
            <a:r>
              <a:rPr lang="en" sz="1800" dirty="0">
                <a:solidFill>
                  <a:schemeClr val="dk1"/>
                </a:solidFill>
                <a:latin typeface="Consolas"/>
                <a:ea typeface="Consolas"/>
                <a:cs typeface="Consolas"/>
                <a:sym typeface="Consolas"/>
              </a:rPr>
              <a:t>}</a:t>
            </a:r>
            <a:endParaRPr sz="1800" dirty="0">
              <a:solidFill>
                <a:srgbClr val="4CAF50"/>
              </a:solidFill>
            </a:endParaRPr>
          </a:p>
        </p:txBody>
      </p:sp>
      <p:sp>
        <p:nvSpPr>
          <p:cNvPr id="576" name="Google Shape;576;p10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105"/>
          <p:cNvSpPr txBox="1">
            <a:spLocks noGrp="1"/>
          </p:cNvSpPr>
          <p:nvPr>
            <p:ph type="title"/>
          </p:nvPr>
        </p:nvSpPr>
        <p:spPr>
          <a:xfrm>
            <a:off x="311700" y="349729"/>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rPr>
              <a:t>O</a:t>
            </a:r>
            <a:r>
              <a:rPr lang="en" dirty="0">
                <a:solidFill>
                  <a:schemeClr val="tx1"/>
                </a:solidFill>
                <a:latin typeface="Arial"/>
                <a:ea typeface="Arial"/>
                <a:cs typeface="Arial"/>
                <a:sym typeface="Arial"/>
              </a:rPr>
              <a:t>ptions menu - </a:t>
            </a:r>
            <a:r>
              <a:rPr lang="en" sz="2000" dirty="0">
                <a:solidFill>
                  <a:schemeClr val="tx1"/>
                </a:solidFill>
                <a:latin typeface="Arial"/>
                <a:ea typeface="Arial"/>
                <a:cs typeface="Arial"/>
                <a:sym typeface="Arial"/>
              </a:rPr>
              <a:t>Add icons for menu items</a:t>
            </a:r>
            <a:endParaRPr sz="2000" dirty="0">
              <a:solidFill>
                <a:schemeClr val="tx1"/>
              </a:solidFill>
            </a:endParaRPr>
          </a:p>
        </p:txBody>
      </p:sp>
      <p:sp>
        <p:nvSpPr>
          <p:cNvPr id="584" name="Google Shape;584;p105"/>
          <p:cNvSpPr txBox="1">
            <a:spLocks noGrp="1"/>
          </p:cNvSpPr>
          <p:nvPr>
            <p:ph type="body" idx="1"/>
          </p:nvPr>
        </p:nvSpPr>
        <p:spPr>
          <a:xfrm>
            <a:off x="311700" y="1076275"/>
            <a:ext cx="5655300" cy="39417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AutoNum type="arabicPeriod"/>
            </a:pPr>
            <a:r>
              <a:rPr lang="en" b="0" dirty="0">
                <a:solidFill>
                  <a:schemeClr val="dk1"/>
                </a:solidFill>
              </a:rPr>
              <a:t>Right-click drawable</a:t>
            </a:r>
            <a:endParaRPr b="0" dirty="0">
              <a:solidFill>
                <a:schemeClr val="dk1"/>
              </a:solidFill>
            </a:endParaRPr>
          </a:p>
          <a:p>
            <a:pPr marL="457200" lvl="0" indent="-381000" algn="l" rtl="0">
              <a:spcBef>
                <a:spcPts val="1000"/>
              </a:spcBef>
              <a:spcAft>
                <a:spcPts val="0"/>
              </a:spcAft>
              <a:buClr>
                <a:schemeClr val="dk1"/>
              </a:buClr>
              <a:buSzPts val="2400"/>
              <a:buAutoNum type="arabicPeriod"/>
            </a:pPr>
            <a:r>
              <a:rPr lang="en" b="0" dirty="0">
                <a:solidFill>
                  <a:schemeClr val="dk1"/>
                </a:solidFill>
              </a:rPr>
              <a:t>Choose New &gt; Image Asset</a:t>
            </a:r>
            <a:endParaRPr b="0" dirty="0">
              <a:solidFill>
                <a:schemeClr val="dk1"/>
              </a:solidFill>
            </a:endParaRPr>
          </a:p>
          <a:p>
            <a:pPr marL="457200" lvl="0" indent="-381000" algn="l" rtl="0">
              <a:spcBef>
                <a:spcPts val="1000"/>
              </a:spcBef>
              <a:spcAft>
                <a:spcPts val="0"/>
              </a:spcAft>
              <a:buClr>
                <a:schemeClr val="dk1"/>
              </a:buClr>
              <a:buSzPts val="2400"/>
              <a:buAutoNum type="arabicPeriod"/>
            </a:pPr>
            <a:r>
              <a:rPr lang="en" b="0" dirty="0">
                <a:solidFill>
                  <a:schemeClr val="dk1"/>
                </a:solidFill>
              </a:rPr>
              <a:t>Choose Action Bar and Tab Items</a:t>
            </a:r>
            <a:endParaRPr b="0" dirty="0">
              <a:solidFill>
                <a:schemeClr val="dk1"/>
              </a:solidFill>
            </a:endParaRPr>
          </a:p>
          <a:p>
            <a:pPr marL="457200" lvl="0" indent="-381000" algn="l" rtl="0">
              <a:spcBef>
                <a:spcPts val="1000"/>
              </a:spcBef>
              <a:spcAft>
                <a:spcPts val="0"/>
              </a:spcAft>
              <a:buClr>
                <a:schemeClr val="dk1"/>
              </a:buClr>
              <a:buSzPts val="2400"/>
              <a:buAutoNum type="arabicPeriod"/>
            </a:pPr>
            <a:r>
              <a:rPr lang="en" b="0" dirty="0">
                <a:solidFill>
                  <a:schemeClr val="dk1"/>
                </a:solidFill>
              </a:rPr>
              <a:t>Edit the icon name</a:t>
            </a:r>
            <a:endParaRPr b="0" dirty="0">
              <a:solidFill>
                <a:schemeClr val="dk1"/>
              </a:solidFill>
            </a:endParaRPr>
          </a:p>
          <a:p>
            <a:pPr marL="457200" lvl="0" indent="-381000" algn="l" rtl="0">
              <a:spcBef>
                <a:spcPts val="1000"/>
              </a:spcBef>
              <a:spcAft>
                <a:spcPts val="0"/>
              </a:spcAft>
              <a:buClr>
                <a:schemeClr val="dk1"/>
              </a:buClr>
              <a:buSzPts val="2400"/>
              <a:buAutoNum type="arabicPeriod"/>
            </a:pPr>
            <a:r>
              <a:rPr lang="en" b="0" dirty="0">
                <a:solidFill>
                  <a:schemeClr val="dk1"/>
                </a:solidFill>
              </a:rPr>
              <a:t>Click clipart image, and click icon</a:t>
            </a:r>
            <a:endParaRPr b="0" dirty="0">
              <a:solidFill>
                <a:schemeClr val="dk1"/>
              </a:solidFill>
            </a:endParaRPr>
          </a:p>
          <a:p>
            <a:pPr marL="457200" lvl="0" indent="-381000" algn="l" rtl="0">
              <a:spcBef>
                <a:spcPts val="1000"/>
              </a:spcBef>
              <a:spcAft>
                <a:spcPts val="0"/>
              </a:spcAft>
              <a:buClr>
                <a:schemeClr val="dk1"/>
              </a:buClr>
              <a:buSzPts val="2400"/>
              <a:buAutoNum type="arabicPeriod"/>
            </a:pPr>
            <a:r>
              <a:rPr lang="en" b="0" dirty="0">
                <a:solidFill>
                  <a:schemeClr val="dk1"/>
                </a:solidFill>
              </a:rPr>
              <a:t>Click Next, then Finish</a:t>
            </a:r>
            <a:endParaRPr b="0" dirty="0">
              <a:solidFill>
                <a:schemeClr val="dk1"/>
              </a:solidFill>
            </a:endParaRPr>
          </a:p>
          <a:p>
            <a:pPr marL="0" lvl="0" indent="0" algn="l" rtl="0">
              <a:spcBef>
                <a:spcPts val="1000"/>
              </a:spcBef>
              <a:spcAft>
                <a:spcPts val="0"/>
              </a:spcAft>
              <a:buNone/>
            </a:pPr>
            <a:endParaRPr dirty="0">
              <a:solidFill>
                <a:schemeClr val="dk1"/>
              </a:solidFill>
            </a:endParaRPr>
          </a:p>
          <a:p>
            <a:pPr marL="0" lvl="0" indent="0" algn="l" rtl="0">
              <a:lnSpc>
                <a:spcPct val="115000"/>
              </a:lnSpc>
              <a:spcBef>
                <a:spcPts val="1000"/>
              </a:spcBef>
              <a:spcAft>
                <a:spcPts val="0"/>
              </a:spcAft>
              <a:buNone/>
            </a:pPr>
            <a:endParaRPr sz="1600" dirty="0">
              <a:solidFill>
                <a:srgbClr val="4CAF50"/>
              </a:solidFill>
            </a:endParaRPr>
          </a:p>
        </p:txBody>
      </p:sp>
      <p:sp>
        <p:nvSpPr>
          <p:cNvPr id="583" name="Google Shape;583;p10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585" name="Google Shape;585;p105"/>
          <p:cNvPicPr preferRelativeResize="0"/>
          <p:nvPr/>
        </p:nvPicPr>
        <p:blipFill>
          <a:blip r:embed="rId3">
            <a:alphaModFix/>
          </a:blip>
          <a:stretch>
            <a:fillRect/>
          </a:stretch>
        </p:blipFill>
        <p:spPr>
          <a:xfrm>
            <a:off x="6074100" y="1127850"/>
            <a:ext cx="2947050" cy="2718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106"/>
          <p:cNvSpPr txBox="1">
            <a:spLocks noGrp="1"/>
          </p:cNvSpPr>
          <p:nvPr>
            <p:ph type="title"/>
          </p:nvPr>
        </p:nvSpPr>
        <p:spPr>
          <a:xfrm>
            <a:off x="305074" y="376234"/>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rPr>
              <a:t>O</a:t>
            </a:r>
            <a:r>
              <a:rPr lang="en" dirty="0">
                <a:solidFill>
                  <a:schemeClr val="tx1"/>
                </a:solidFill>
                <a:latin typeface="Arial"/>
                <a:ea typeface="Arial"/>
                <a:cs typeface="Arial"/>
                <a:sym typeface="Arial"/>
              </a:rPr>
              <a:t>ptions menu - </a:t>
            </a:r>
            <a:r>
              <a:rPr lang="en" sz="2000" dirty="0">
                <a:solidFill>
                  <a:schemeClr val="tx1"/>
                </a:solidFill>
                <a:latin typeface="Arial"/>
                <a:ea typeface="Arial"/>
                <a:cs typeface="Arial"/>
                <a:sym typeface="Arial"/>
              </a:rPr>
              <a:t>Add menu item attributes</a:t>
            </a:r>
            <a:endParaRPr sz="2000" dirty="0">
              <a:solidFill>
                <a:schemeClr val="tx1"/>
              </a:solidFill>
            </a:endParaRPr>
          </a:p>
        </p:txBody>
      </p:sp>
      <p:sp>
        <p:nvSpPr>
          <p:cNvPr id="592" name="Google Shape;592;p106"/>
          <p:cNvSpPr txBox="1">
            <a:spLocks noGrp="1"/>
          </p:cNvSpPr>
          <p:nvPr>
            <p:ph type="body" idx="1"/>
          </p:nvPr>
        </p:nvSpPr>
        <p:spPr>
          <a:xfrm>
            <a:off x="311700" y="1076275"/>
            <a:ext cx="8520600" cy="394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&lt;item</a:t>
            </a:r>
            <a:endParaRPr>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android:id="@+id/action_favorites"</a:t>
            </a:r>
            <a:endParaRPr>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android:icon="@drawable/ic_favorite"</a:t>
            </a:r>
            <a:endParaRPr>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android:orderInCategory="30"</a:t>
            </a:r>
            <a:endParaRPr>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android:title="@string/action_favorites"</a:t>
            </a:r>
            <a:endParaRPr>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app:showAsAction="ifRoom" /&gt;</a:t>
            </a:r>
            <a:endParaRPr>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2000">
              <a:solidFill>
                <a:schemeClr val="dk1"/>
              </a:solidFill>
              <a:latin typeface="Consolas"/>
              <a:ea typeface="Consolas"/>
              <a:cs typeface="Consolas"/>
              <a:sym typeface="Consolas"/>
            </a:endParaRPr>
          </a:p>
          <a:p>
            <a:pPr marL="0" lvl="0" indent="0" algn="l" rtl="0">
              <a:spcBef>
                <a:spcPts val="1000"/>
              </a:spcBef>
              <a:spcAft>
                <a:spcPts val="0"/>
              </a:spcAft>
              <a:buNone/>
            </a:pPr>
            <a:endParaRPr>
              <a:solidFill>
                <a:schemeClr val="dk1"/>
              </a:solidFill>
            </a:endParaRPr>
          </a:p>
          <a:p>
            <a:pPr marL="0" lvl="0" indent="0" algn="l" rtl="0">
              <a:lnSpc>
                <a:spcPct val="115000"/>
              </a:lnSpc>
              <a:spcBef>
                <a:spcPts val="1000"/>
              </a:spcBef>
              <a:spcAft>
                <a:spcPts val="0"/>
              </a:spcAft>
              <a:buNone/>
            </a:pPr>
            <a:endParaRPr sz="1600">
              <a:solidFill>
                <a:srgbClr val="4CAF50"/>
              </a:solidFill>
            </a:endParaRPr>
          </a:p>
        </p:txBody>
      </p:sp>
      <p:sp>
        <p:nvSpPr>
          <p:cNvPr id="591" name="Google Shape;591;p10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107"/>
          <p:cNvSpPr txBox="1">
            <a:spLocks noGrp="1"/>
          </p:cNvSpPr>
          <p:nvPr>
            <p:ph type="title"/>
          </p:nvPr>
        </p:nvSpPr>
        <p:spPr>
          <a:xfrm>
            <a:off x="311700" y="356356"/>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rPr>
              <a:t>O</a:t>
            </a:r>
            <a:r>
              <a:rPr lang="en" dirty="0">
                <a:solidFill>
                  <a:schemeClr val="tx1"/>
                </a:solidFill>
                <a:latin typeface="Arial"/>
                <a:ea typeface="Arial"/>
                <a:cs typeface="Arial"/>
                <a:sym typeface="Arial"/>
              </a:rPr>
              <a:t>ptions menu - </a:t>
            </a:r>
            <a:r>
              <a:rPr lang="en" sz="2000" dirty="0">
                <a:solidFill>
                  <a:schemeClr val="tx1"/>
                </a:solidFill>
                <a:latin typeface="Arial"/>
                <a:ea typeface="Arial"/>
                <a:cs typeface="Arial"/>
                <a:sym typeface="Arial"/>
              </a:rPr>
              <a:t>Override onOptionsItemSelected()</a:t>
            </a:r>
            <a:endParaRPr sz="2000" dirty="0">
              <a:solidFill>
                <a:schemeClr val="tx1"/>
              </a:solidFill>
            </a:endParaRPr>
          </a:p>
        </p:txBody>
      </p:sp>
      <p:sp>
        <p:nvSpPr>
          <p:cNvPr id="599" name="Google Shape;599;p107"/>
          <p:cNvSpPr txBox="1">
            <a:spLocks noGrp="1"/>
          </p:cNvSpPr>
          <p:nvPr>
            <p:ph type="body" idx="1"/>
          </p:nvPr>
        </p:nvSpPr>
        <p:spPr>
          <a:xfrm>
            <a:off x="311700" y="1024250"/>
            <a:ext cx="8520600" cy="3401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chemeClr val="dk1"/>
                </a:solidFill>
                <a:latin typeface="Consolas"/>
                <a:ea typeface="Consolas"/>
                <a:cs typeface="Consolas"/>
                <a:sym typeface="Consolas"/>
              </a:rPr>
              <a:t>@Override</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r>
              <a:rPr lang="en" sz="1800" b="1">
                <a:solidFill>
                  <a:schemeClr val="dk1"/>
                </a:solidFill>
                <a:latin typeface="Consolas"/>
                <a:ea typeface="Consolas"/>
                <a:cs typeface="Consolas"/>
                <a:sym typeface="Consolas"/>
              </a:rPr>
              <a:t>public boolean onOptionsItemSelected(MenuItem item)</a:t>
            </a: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chemeClr val="dk1"/>
                </a:solidFill>
                <a:latin typeface="Consolas"/>
                <a:ea typeface="Consolas"/>
                <a:cs typeface="Consolas"/>
                <a:sym typeface="Consolas"/>
              </a:rPr>
              <a:t>   switch (</a:t>
            </a:r>
            <a:r>
              <a:rPr lang="en" sz="1800" b="1">
                <a:solidFill>
                  <a:schemeClr val="dk1"/>
                </a:solidFill>
                <a:latin typeface="Consolas"/>
                <a:ea typeface="Consolas"/>
                <a:cs typeface="Consolas"/>
                <a:sym typeface="Consolas"/>
              </a:rPr>
              <a:t>item.getItemId()</a:t>
            </a: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case R.id.action_settings:</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showSettings();</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return true;</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chemeClr val="dk1"/>
                </a:solidFill>
                <a:latin typeface="Consolas"/>
                <a:ea typeface="Consolas"/>
                <a:cs typeface="Consolas"/>
                <a:sym typeface="Consolas"/>
              </a:rPr>
              <a:t>      case R.id.action_favorites:</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chemeClr val="dk1"/>
                </a:solidFill>
                <a:latin typeface="Consolas"/>
                <a:ea typeface="Consolas"/>
                <a:cs typeface="Consolas"/>
                <a:sym typeface="Consolas"/>
              </a:rPr>
              <a:t>         showFavorites();</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chemeClr val="dk1"/>
                </a:solidFill>
                <a:latin typeface="Consolas"/>
                <a:ea typeface="Consolas"/>
                <a:cs typeface="Consolas"/>
                <a:sym typeface="Consolas"/>
              </a:rPr>
              <a:t>         return true;</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000000"/>
                </a:solidFill>
                <a:latin typeface="Consolas"/>
                <a:ea typeface="Consolas"/>
                <a:cs typeface="Consolas"/>
                <a:sym typeface="Consolas"/>
              </a:rPr>
              <a:t>      default:</a:t>
            </a:r>
            <a:endParaRPr sz="1800">
              <a:solidFill>
                <a:srgbClr val="000000"/>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000000"/>
                </a:solidFill>
                <a:latin typeface="Consolas"/>
                <a:ea typeface="Consolas"/>
                <a:cs typeface="Consolas"/>
                <a:sym typeface="Consolas"/>
              </a:rPr>
              <a:t>             return super.onOptionsItemSelected(item);</a:t>
            </a:r>
            <a:endParaRPr sz="1800">
              <a:solidFill>
                <a:srgbClr val="000000"/>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000000"/>
                </a:solidFill>
                <a:latin typeface="Consolas"/>
                <a:ea typeface="Consolas"/>
                <a:cs typeface="Consolas"/>
                <a:sym typeface="Consolas"/>
              </a:rPr>
              <a:t>      }</a:t>
            </a:r>
            <a:endParaRPr sz="1800">
              <a:solidFill>
                <a:srgbClr val="000000"/>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marL="457200" lvl="0" indent="0" algn="l" rtl="0">
              <a:spcBef>
                <a:spcPts val="0"/>
              </a:spcBef>
              <a:spcAft>
                <a:spcPts val="0"/>
              </a:spcAft>
              <a:buNone/>
            </a:pPr>
            <a:r>
              <a:rPr lang="en" sz="1200">
                <a:solidFill>
                  <a:schemeClr val="dk1"/>
                </a:solidFill>
                <a:latin typeface="Consolas"/>
                <a:ea typeface="Consolas"/>
                <a:cs typeface="Consolas"/>
                <a:sym typeface="Consolas"/>
              </a:rPr>
              <a:t> </a:t>
            </a: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marL="0" lvl="0" indent="0" algn="l" rtl="0">
              <a:spcBef>
                <a:spcPts val="0"/>
              </a:spcBef>
              <a:spcAft>
                <a:spcPts val="1000"/>
              </a:spcAft>
              <a:buNone/>
            </a:pPr>
            <a:r>
              <a:rPr lang="en" sz="1400">
                <a:solidFill>
                  <a:schemeClr val="dk1"/>
                </a:solidFill>
                <a:latin typeface="Consolas"/>
                <a:ea typeface="Consolas"/>
                <a:cs typeface="Consolas"/>
                <a:sym typeface="Consolas"/>
              </a:rPr>
              <a:t>     </a:t>
            </a:r>
            <a:endParaRPr sz="1400">
              <a:solidFill>
                <a:srgbClr val="4CAF50"/>
              </a:solidFill>
              <a:latin typeface="Consolas"/>
              <a:ea typeface="Consolas"/>
              <a:cs typeface="Consolas"/>
              <a:sym typeface="Consolas"/>
            </a:endParaRPr>
          </a:p>
        </p:txBody>
      </p:sp>
      <p:sp>
        <p:nvSpPr>
          <p:cNvPr id="598" name="Google Shape;598;p10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671F4-98C3-421C-9A4A-C4686998FBBC}"/>
              </a:ext>
            </a:extLst>
          </p:cNvPr>
          <p:cNvSpPr>
            <a:spLocks noGrp="1"/>
          </p:cNvSpPr>
          <p:nvPr>
            <p:ph type="title"/>
          </p:nvPr>
        </p:nvSpPr>
        <p:spPr/>
        <p:txBody>
          <a:bodyPr/>
          <a:lstStyle/>
          <a:p>
            <a:r>
              <a:rPr lang="en" dirty="0">
                <a:solidFill>
                  <a:schemeClr val="tx1"/>
                </a:solidFill>
              </a:rPr>
              <a:t>C</a:t>
            </a:r>
            <a:r>
              <a:rPr lang="en" dirty="0">
                <a:solidFill>
                  <a:schemeClr val="tx1"/>
                </a:solidFill>
                <a:latin typeface="Arial"/>
                <a:ea typeface="Arial"/>
                <a:cs typeface="Arial"/>
                <a:sym typeface="Arial"/>
              </a:rPr>
              <a:t>ontextual menus</a:t>
            </a:r>
            <a:endParaRPr lang="en-US" dirty="0">
              <a:solidFill>
                <a:schemeClr val="tx1"/>
              </a:solidFill>
            </a:endParaRPr>
          </a:p>
        </p:txBody>
      </p:sp>
      <p:sp>
        <p:nvSpPr>
          <p:cNvPr id="3" name="Text Placeholder 2">
            <a:extLst>
              <a:ext uri="{FF2B5EF4-FFF2-40B4-BE49-F238E27FC236}">
                <a16:creationId xmlns:a16="http://schemas.microsoft.com/office/drawing/2014/main" id="{F6664FEA-6F67-4DC1-B441-569453BFB4A8}"/>
              </a:ext>
            </a:extLst>
          </p:cNvPr>
          <p:cNvSpPr>
            <a:spLocks noGrp="1"/>
          </p:cNvSpPr>
          <p:nvPr>
            <p:ph type="body" idx="1"/>
          </p:nvPr>
        </p:nvSpPr>
        <p:spPr/>
        <p:txBody>
          <a:bodyPr/>
          <a:lstStyle/>
          <a:p>
            <a:pPr marL="457200" lvl="0" indent="-381000" algn="l" rtl="0">
              <a:spcBef>
                <a:spcPts val="1000"/>
              </a:spcBef>
              <a:spcAft>
                <a:spcPts val="0"/>
              </a:spcAft>
              <a:buSzPts val="2400"/>
              <a:buChar char="●"/>
            </a:pPr>
            <a:r>
              <a:rPr lang="en-US" b="0" dirty="0"/>
              <a:t>Allows users to perform action on selected View </a:t>
            </a:r>
          </a:p>
          <a:p>
            <a:pPr marL="457200" lvl="0" indent="-381000" algn="l" rtl="0">
              <a:spcBef>
                <a:spcPts val="1000"/>
              </a:spcBef>
              <a:spcAft>
                <a:spcPts val="0"/>
              </a:spcAft>
              <a:buSzPts val="2400"/>
              <a:buChar char="●"/>
            </a:pPr>
            <a:r>
              <a:rPr lang="en-US" b="0" dirty="0"/>
              <a:t>Can be deployed on any View</a:t>
            </a:r>
          </a:p>
          <a:p>
            <a:pPr marL="457200" lvl="0" indent="-381000" algn="l" rtl="0">
              <a:spcBef>
                <a:spcPts val="1000"/>
              </a:spcBef>
              <a:spcAft>
                <a:spcPts val="0"/>
              </a:spcAft>
              <a:buSzPts val="2400"/>
              <a:buChar char="●"/>
            </a:pPr>
            <a:r>
              <a:rPr lang="en-US" b="0" dirty="0"/>
              <a:t>Most often used for items in </a:t>
            </a:r>
            <a:r>
              <a:rPr lang="en-US" b="0" dirty="0" err="1"/>
              <a:t>RecyclerView</a:t>
            </a:r>
            <a:r>
              <a:rPr lang="en-US" b="0" dirty="0"/>
              <a:t>, </a:t>
            </a:r>
            <a:r>
              <a:rPr lang="en-US" b="0" dirty="0" err="1"/>
              <a:t>GridView</a:t>
            </a:r>
            <a:r>
              <a:rPr lang="en-US" b="0" dirty="0"/>
              <a:t>, or other View collection</a:t>
            </a:r>
            <a:endParaRPr lang="en-US" b="0" dirty="0">
              <a:solidFill>
                <a:schemeClr val="dk1"/>
              </a:solidFill>
            </a:endParaRPr>
          </a:p>
          <a:p>
            <a:endParaRPr lang="en-US" dirty="0"/>
          </a:p>
        </p:txBody>
      </p:sp>
    </p:spTree>
    <p:extLst>
      <p:ext uri="{BB962C8B-B14F-4D97-AF65-F5344CB8AC3E}">
        <p14:creationId xmlns:p14="http://schemas.microsoft.com/office/powerpoint/2010/main" val="1717721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110"/>
          <p:cNvSpPr txBox="1">
            <a:spLocks noGrp="1"/>
          </p:cNvSpPr>
          <p:nvPr>
            <p:ph type="title"/>
          </p:nvPr>
        </p:nvSpPr>
        <p:spPr>
          <a:xfrm>
            <a:off x="305074" y="316599"/>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latin typeface="Arial"/>
                <a:ea typeface="Arial"/>
                <a:cs typeface="Arial"/>
                <a:sym typeface="Arial"/>
              </a:rPr>
              <a:t>Types of contextual menus</a:t>
            </a:r>
            <a:endParaRPr dirty="0">
              <a:solidFill>
                <a:schemeClr val="tx1"/>
              </a:solidFill>
            </a:endParaRPr>
          </a:p>
        </p:txBody>
      </p:sp>
      <p:sp>
        <p:nvSpPr>
          <p:cNvPr id="621" name="Google Shape;621;p110"/>
          <p:cNvSpPr txBox="1">
            <a:spLocks noGrp="1"/>
          </p:cNvSpPr>
          <p:nvPr>
            <p:ph type="body" idx="1"/>
          </p:nvPr>
        </p:nvSpPr>
        <p:spPr>
          <a:xfrm>
            <a:off x="318053" y="1000075"/>
            <a:ext cx="6069496" cy="3546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Char char="●"/>
            </a:pPr>
            <a:r>
              <a:rPr lang="en" dirty="0">
                <a:solidFill>
                  <a:schemeClr val="dk1"/>
                </a:solidFill>
              </a:rPr>
              <a:t>Floating context menu—long-press on a View </a:t>
            </a:r>
            <a:endParaRPr dirty="0">
              <a:solidFill>
                <a:schemeClr val="dk1"/>
              </a:solidFill>
            </a:endParaRPr>
          </a:p>
          <a:p>
            <a:pPr marL="914400" lvl="1" indent="-355600" algn="l" rtl="0">
              <a:spcBef>
                <a:spcPts val="0"/>
              </a:spcBef>
              <a:spcAft>
                <a:spcPts val="0"/>
              </a:spcAft>
              <a:buClr>
                <a:schemeClr val="dk1"/>
              </a:buClr>
              <a:buSzPts val="2000"/>
              <a:buChar char="○"/>
            </a:pPr>
            <a:r>
              <a:rPr lang="en" dirty="0">
                <a:solidFill>
                  <a:schemeClr val="dk1"/>
                </a:solidFill>
              </a:rPr>
              <a:t>User can modify View or use it in some fashion</a:t>
            </a:r>
            <a:endParaRPr dirty="0">
              <a:solidFill>
                <a:schemeClr val="dk1"/>
              </a:solidFill>
            </a:endParaRPr>
          </a:p>
          <a:p>
            <a:pPr marL="914400" lvl="1" indent="-355600" algn="l" rtl="0">
              <a:spcBef>
                <a:spcPts val="0"/>
              </a:spcBef>
              <a:spcAft>
                <a:spcPts val="0"/>
              </a:spcAft>
              <a:buClr>
                <a:schemeClr val="dk1"/>
              </a:buClr>
              <a:buSzPts val="2000"/>
              <a:buChar char="○"/>
            </a:pPr>
            <a:r>
              <a:rPr lang="en" dirty="0">
                <a:solidFill>
                  <a:schemeClr val="dk1"/>
                </a:solidFill>
              </a:rPr>
              <a:t>User performs action on one View at a time</a:t>
            </a:r>
          </a:p>
          <a:p>
            <a:pPr marL="558800" lvl="1" indent="0" algn="l" rtl="0">
              <a:spcBef>
                <a:spcPts val="0"/>
              </a:spcBef>
              <a:spcAft>
                <a:spcPts val="0"/>
              </a:spcAft>
              <a:buClr>
                <a:schemeClr val="dk1"/>
              </a:buClr>
              <a:buSzPts val="2000"/>
              <a:buNone/>
            </a:pPr>
            <a:endParaRPr sz="1400" dirty="0">
              <a:solidFill>
                <a:schemeClr val="dk1"/>
              </a:solidFill>
            </a:endParaRPr>
          </a:p>
          <a:p>
            <a:pPr marL="457200" lvl="0" indent="-381000" algn="l" rtl="0">
              <a:spcBef>
                <a:spcPts val="1000"/>
              </a:spcBef>
              <a:spcAft>
                <a:spcPts val="0"/>
              </a:spcAft>
              <a:buClr>
                <a:schemeClr val="dk1"/>
              </a:buClr>
              <a:buSzPts val="2400"/>
              <a:buChar char="●"/>
            </a:pPr>
            <a:r>
              <a:rPr lang="en" dirty="0">
                <a:solidFill>
                  <a:schemeClr val="dk1"/>
                </a:solidFill>
              </a:rPr>
              <a:t>Contextual action mode—temporary action bar in place of or underneath app bar</a:t>
            </a:r>
            <a:endParaRPr dirty="0">
              <a:solidFill>
                <a:schemeClr val="dk1"/>
              </a:solidFill>
            </a:endParaRPr>
          </a:p>
          <a:p>
            <a:pPr marL="914400" lvl="1" indent="-355600" algn="l" rtl="0">
              <a:spcBef>
                <a:spcPts val="0"/>
              </a:spcBef>
              <a:spcAft>
                <a:spcPts val="0"/>
              </a:spcAft>
              <a:buClr>
                <a:schemeClr val="dk1"/>
              </a:buClr>
              <a:buSzPts val="2000"/>
              <a:buChar char="○"/>
            </a:pPr>
            <a:r>
              <a:rPr lang="en" dirty="0">
                <a:solidFill>
                  <a:schemeClr val="dk1"/>
                </a:solidFill>
              </a:rPr>
              <a:t>Action items affect the selected View element(s)</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User can perform action on multiple View elements at once</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lnSpc>
                <a:spcPct val="115000"/>
              </a:lnSpc>
              <a:spcBef>
                <a:spcPts val="1000"/>
              </a:spcBef>
              <a:spcAft>
                <a:spcPts val="0"/>
              </a:spcAft>
              <a:buNone/>
            </a:pPr>
            <a:endParaRPr sz="1600" dirty="0">
              <a:solidFill>
                <a:srgbClr val="4CAF50"/>
              </a:solidFill>
            </a:endParaRPr>
          </a:p>
        </p:txBody>
      </p:sp>
      <p:sp>
        <p:nvSpPr>
          <p:cNvPr id="620" name="Google Shape;620;p11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622" name="Google Shape;622;p110"/>
          <p:cNvPicPr preferRelativeResize="0"/>
          <p:nvPr/>
        </p:nvPicPr>
        <p:blipFill rotWithShape="1">
          <a:blip r:embed="rId3">
            <a:alphaModFix/>
          </a:blip>
          <a:srcRect l="51169"/>
          <a:stretch/>
        </p:blipFill>
        <p:spPr>
          <a:xfrm>
            <a:off x="6680362" y="2414631"/>
            <a:ext cx="1675134" cy="2349526"/>
          </a:xfrm>
          <a:prstGeom prst="rect">
            <a:avLst/>
          </a:prstGeom>
          <a:noFill/>
          <a:ln>
            <a:noFill/>
          </a:ln>
        </p:spPr>
      </p:pic>
      <p:pic>
        <p:nvPicPr>
          <p:cNvPr id="623" name="Google Shape;623;p110"/>
          <p:cNvPicPr preferRelativeResize="0"/>
          <p:nvPr/>
        </p:nvPicPr>
        <p:blipFill rotWithShape="1">
          <a:blip r:embed="rId3">
            <a:alphaModFix/>
          </a:blip>
          <a:srcRect r="51169"/>
          <a:stretch/>
        </p:blipFill>
        <p:spPr>
          <a:xfrm>
            <a:off x="6733370" y="106017"/>
            <a:ext cx="1622125" cy="211372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112"/>
          <p:cNvSpPr txBox="1">
            <a:spLocks noGrp="1"/>
          </p:cNvSpPr>
          <p:nvPr>
            <p:ph type="title"/>
          </p:nvPr>
        </p:nvSpPr>
        <p:spPr>
          <a:xfrm>
            <a:off x="271943" y="382859"/>
            <a:ext cx="6897484"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latin typeface="Arial"/>
                <a:ea typeface="Arial"/>
                <a:cs typeface="Arial"/>
                <a:sym typeface="Arial"/>
              </a:rPr>
              <a:t>Context Menu implementation Steps </a:t>
            </a:r>
            <a:endParaRPr dirty="0">
              <a:solidFill>
                <a:schemeClr val="tx1"/>
              </a:solidFill>
            </a:endParaRPr>
          </a:p>
        </p:txBody>
      </p:sp>
      <p:sp>
        <p:nvSpPr>
          <p:cNvPr id="638" name="Google Shape;638;p112"/>
          <p:cNvSpPr txBox="1">
            <a:spLocks noGrp="1"/>
          </p:cNvSpPr>
          <p:nvPr>
            <p:ph type="body" idx="1"/>
          </p:nvPr>
        </p:nvSpPr>
        <p:spPr>
          <a:xfrm>
            <a:off x="198782" y="854554"/>
            <a:ext cx="9088200" cy="22266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1000"/>
              </a:spcBef>
              <a:spcAft>
                <a:spcPts val="0"/>
              </a:spcAft>
              <a:buClr>
                <a:schemeClr val="dk1"/>
              </a:buClr>
              <a:buSzPts val="1800"/>
              <a:buAutoNum type="arabicPeriod"/>
            </a:pPr>
            <a:r>
              <a:rPr lang="en" sz="1800" b="0" dirty="0">
                <a:solidFill>
                  <a:schemeClr val="dk1"/>
                </a:solidFill>
              </a:rPr>
              <a:t>Create XML menu resource file and assign appearance and position attributes</a:t>
            </a:r>
            <a:endParaRPr sz="1800" b="0" dirty="0">
              <a:solidFill>
                <a:schemeClr val="dk1"/>
              </a:solidFill>
            </a:endParaRPr>
          </a:p>
          <a:p>
            <a:pPr marL="457200" lvl="0" indent="-342900" algn="l" rtl="0">
              <a:lnSpc>
                <a:spcPct val="115000"/>
              </a:lnSpc>
              <a:spcBef>
                <a:spcPts val="400"/>
              </a:spcBef>
              <a:spcAft>
                <a:spcPts val="0"/>
              </a:spcAft>
              <a:buClr>
                <a:schemeClr val="dk1"/>
              </a:buClr>
              <a:buSzPts val="1800"/>
              <a:buAutoNum type="arabicPeriod"/>
            </a:pPr>
            <a:r>
              <a:rPr lang="en" sz="1800" b="0" dirty="0">
                <a:solidFill>
                  <a:schemeClr val="dk1"/>
                </a:solidFill>
              </a:rPr>
              <a:t>Register View using </a:t>
            </a:r>
            <a:r>
              <a:rPr lang="en" sz="1800" b="0" dirty="0">
                <a:solidFill>
                  <a:schemeClr val="dk1"/>
                </a:solidFill>
                <a:latin typeface="Consolas"/>
                <a:ea typeface="Consolas"/>
                <a:cs typeface="Consolas"/>
                <a:sym typeface="Consolas"/>
              </a:rPr>
              <a:t>registerForContextMenu()</a:t>
            </a:r>
            <a:endParaRPr sz="1800" b="0" dirty="0">
              <a:solidFill>
                <a:schemeClr val="dk1"/>
              </a:solidFill>
            </a:endParaRPr>
          </a:p>
          <a:p>
            <a:pPr marL="457200" lvl="0" indent="-342900" algn="l" rtl="0">
              <a:lnSpc>
                <a:spcPct val="115000"/>
              </a:lnSpc>
              <a:spcBef>
                <a:spcPts val="400"/>
              </a:spcBef>
              <a:spcAft>
                <a:spcPts val="0"/>
              </a:spcAft>
              <a:buClr>
                <a:schemeClr val="dk1"/>
              </a:buClr>
              <a:buSzPts val="1800"/>
              <a:buAutoNum type="arabicPeriod"/>
            </a:pPr>
            <a:r>
              <a:rPr lang="en" sz="1800" b="0" dirty="0">
                <a:solidFill>
                  <a:schemeClr val="dk1"/>
                </a:solidFill>
              </a:rPr>
              <a:t>Implement </a:t>
            </a:r>
            <a:r>
              <a:rPr lang="en" sz="1800" b="0" dirty="0">
                <a:solidFill>
                  <a:schemeClr val="dk1"/>
                </a:solidFill>
                <a:latin typeface="Consolas"/>
                <a:ea typeface="Consolas"/>
                <a:cs typeface="Consolas"/>
                <a:sym typeface="Consolas"/>
              </a:rPr>
              <a:t>onCreateContextMenu()</a:t>
            </a:r>
            <a:r>
              <a:rPr lang="en" sz="1800" b="0" dirty="0">
                <a:solidFill>
                  <a:schemeClr val="dk1"/>
                </a:solidFill>
              </a:rPr>
              <a:t> in Activity to inflate menu</a:t>
            </a:r>
            <a:endParaRPr sz="1800" b="0" dirty="0">
              <a:solidFill>
                <a:schemeClr val="dk1"/>
              </a:solidFill>
            </a:endParaRPr>
          </a:p>
          <a:p>
            <a:pPr marL="457200" lvl="0" indent="-342900" algn="l" rtl="0">
              <a:lnSpc>
                <a:spcPct val="115000"/>
              </a:lnSpc>
              <a:spcBef>
                <a:spcPts val="400"/>
              </a:spcBef>
              <a:spcAft>
                <a:spcPts val="0"/>
              </a:spcAft>
              <a:buClr>
                <a:schemeClr val="dk1"/>
              </a:buClr>
              <a:buSzPts val="1800"/>
              <a:buAutoNum type="arabicPeriod"/>
            </a:pPr>
            <a:r>
              <a:rPr lang="en" sz="1800" b="0" dirty="0">
                <a:solidFill>
                  <a:schemeClr val="dk1"/>
                </a:solidFill>
              </a:rPr>
              <a:t>Implement </a:t>
            </a:r>
            <a:r>
              <a:rPr lang="en" sz="1800" b="0" dirty="0">
                <a:solidFill>
                  <a:schemeClr val="dk1"/>
                </a:solidFill>
                <a:latin typeface="Consolas"/>
                <a:ea typeface="Consolas"/>
                <a:cs typeface="Consolas"/>
                <a:sym typeface="Consolas"/>
              </a:rPr>
              <a:t>onContextItemSelected()</a:t>
            </a:r>
            <a:r>
              <a:rPr lang="en" sz="1800" b="0" dirty="0">
                <a:solidFill>
                  <a:schemeClr val="dk1"/>
                </a:solidFill>
              </a:rPr>
              <a:t> to handle menu item clicks</a:t>
            </a:r>
            <a:endParaRPr sz="1800" b="0" dirty="0">
              <a:solidFill>
                <a:schemeClr val="dk1"/>
              </a:solidFill>
            </a:endParaRPr>
          </a:p>
          <a:p>
            <a:pPr marL="457200" lvl="0" indent="-342900" algn="l" rtl="0">
              <a:lnSpc>
                <a:spcPct val="115000"/>
              </a:lnSpc>
              <a:spcBef>
                <a:spcPts val="400"/>
              </a:spcBef>
              <a:spcAft>
                <a:spcPts val="0"/>
              </a:spcAft>
              <a:buClr>
                <a:schemeClr val="dk1"/>
              </a:buClr>
              <a:buSzPts val="1800"/>
              <a:buAutoNum type="arabicPeriod"/>
            </a:pPr>
            <a:r>
              <a:rPr lang="en" sz="1800" b="0" dirty="0">
                <a:solidFill>
                  <a:schemeClr val="dk1"/>
                </a:solidFill>
              </a:rPr>
              <a:t>Create method to perform action for each context menu item</a:t>
            </a:r>
            <a:endParaRPr sz="1800" b="0" dirty="0">
              <a:solidFill>
                <a:schemeClr val="dk1"/>
              </a:solidFill>
            </a:endParaRPr>
          </a:p>
          <a:p>
            <a:pPr marL="0" lvl="0" indent="0" algn="l" rtl="0">
              <a:lnSpc>
                <a:spcPct val="115000"/>
              </a:lnSpc>
              <a:spcBef>
                <a:spcPts val="1000"/>
              </a:spcBef>
              <a:spcAft>
                <a:spcPts val="0"/>
              </a:spcAft>
              <a:buNone/>
            </a:pPr>
            <a:endParaRPr sz="1800" dirty="0">
              <a:solidFill>
                <a:schemeClr val="dk1"/>
              </a:solidFill>
            </a:endParaRPr>
          </a:p>
        </p:txBody>
      </p:sp>
      <p:sp>
        <p:nvSpPr>
          <p:cNvPr id="637" name="Google Shape;637;p11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639" name="Google Shape;639;p112"/>
          <p:cNvPicPr preferRelativeResize="0"/>
          <p:nvPr/>
        </p:nvPicPr>
        <p:blipFill>
          <a:blip r:embed="rId3">
            <a:alphaModFix/>
          </a:blip>
          <a:stretch>
            <a:fillRect/>
          </a:stretch>
        </p:blipFill>
        <p:spPr>
          <a:xfrm>
            <a:off x="1970433" y="2884196"/>
            <a:ext cx="5848350" cy="2105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113"/>
          <p:cNvSpPr txBox="1">
            <a:spLocks noGrp="1"/>
          </p:cNvSpPr>
          <p:nvPr>
            <p:ph type="title"/>
          </p:nvPr>
        </p:nvSpPr>
        <p:spPr>
          <a:xfrm>
            <a:off x="311700" y="343103"/>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latin typeface="Arial"/>
                <a:ea typeface="Arial"/>
                <a:cs typeface="Arial"/>
                <a:sym typeface="Arial"/>
              </a:rPr>
              <a:t>1. Create menu resource</a:t>
            </a:r>
            <a:endParaRPr dirty="0">
              <a:solidFill>
                <a:schemeClr val="tx1"/>
              </a:solidFill>
            </a:endParaRPr>
          </a:p>
        </p:txBody>
      </p:sp>
      <p:sp>
        <p:nvSpPr>
          <p:cNvPr id="646" name="Google Shape;646;p113"/>
          <p:cNvSpPr txBox="1">
            <a:spLocks noGrp="1"/>
          </p:cNvSpPr>
          <p:nvPr>
            <p:ph type="body" idx="1"/>
          </p:nvPr>
        </p:nvSpPr>
        <p:spPr>
          <a:xfrm>
            <a:off x="83100" y="964100"/>
            <a:ext cx="8520600" cy="3636000"/>
          </a:xfrm>
          <a:prstGeom prst="rect">
            <a:avLst/>
          </a:prstGeom>
        </p:spPr>
        <p:txBody>
          <a:bodyPr spcFirstLastPara="1" wrap="square" lIns="91425" tIns="91425" rIns="91425" bIns="91425" anchor="t" anchorCtr="0">
            <a:noAutofit/>
          </a:bodyPr>
          <a:lstStyle/>
          <a:p>
            <a:pPr marL="419100">
              <a:buClr>
                <a:schemeClr val="dk1"/>
              </a:buClr>
              <a:buSzPts val="2400"/>
            </a:pPr>
            <a:r>
              <a:rPr lang="en" b="0" dirty="0">
                <a:solidFill>
                  <a:schemeClr val="dk1"/>
                </a:solidFill>
              </a:rPr>
              <a:t>Create XML menu resource (</a:t>
            </a:r>
            <a:r>
              <a:rPr lang="en" b="0" dirty="0">
                <a:solidFill>
                  <a:schemeClr val="dk1"/>
                </a:solidFill>
                <a:latin typeface="Consolas"/>
                <a:ea typeface="Consolas"/>
                <a:cs typeface="Consolas"/>
                <a:sym typeface="Consolas"/>
              </a:rPr>
              <a:t>menu_context.xml</a:t>
            </a:r>
            <a:r>
              <a:rPr lang="en" b="0" dirty="0">
                <a:solidFill>
                  <a:schemeClr val="dk1"/>
                </a:solidFill>
              </a:rPr>
              <a:t>) </a:t>
            </a:r>
            <a:endParaRPr b="0" dirty="0">
              <a:solidFill>
                <a:schemeClr val="dk1"/>
              </a:solidFill>
            </a:endParaRPr>
          </a:p>
          <a:p>
            <a:pPr marL="0" lvl="0" indent="0" algn="l" rtl="0">
              <a:spcBef>
                <a:spcPts val="0"/>
              </a:spcBef>
              <a:spcAft>
                <a:spcPts val="0"/>
              </a:spcAft>
              <a:buNone/>
            </a:pPr>
            <a:endParaRPr sz="1400" dirty="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&lt;item</a:t>
            </a:r>
            <a:endParaRPr sz="1800" dirty="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android:id="@+id/context_edit"</a:t>
            </a:r>
            <a:endParaRPr sz="1800" dirty="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android:title="Edit"</a:t>
            </a:r>
            <a:endParaRPr sz="1800" dirty="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android:orderInCategory="10"/&gt;</a:t>
            </a:r>
            <a:endParaRPr sz="1800" dirty="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endParaRPr sz="1800" dirty="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&lt;item</a:t>
            </a:r>
            <a:endParaRPr sz="1800" dirty="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android:id="@+id/context_share"</a:t>
            </a:r>
            <a:endParaRPr sz="1800" dirty="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android:title="Share"</a:t>
            </a:r>
            <a:endParaRPr sz="1800" dirty="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android:orderInCategory="20"/&gt;</a:t>
            </a:r>
            <a:endParaRPr sz="1800" dirty="0">
              <a:solidFill>
                <a:schemeClr val="dk1"/>
              </a:solidFill>
              <a:latin typeface="Consolas"/>
              <a:ea typeface="Consolas"/>
              <a:cs typeface="Consolas"/>
              <a:sym typeface="Consolas"/>
            </a:endParaRPr>
          </a:p>
          <a:p>
            <a:pPr marL="0" lvl="0" indent="0" algn="l" rtl="0">
              <a:lnSpc>
                <a:spcPct val="115000"/>
              </a:lnSpc>
              <a:spcBef>
                <a:spcPts val="1000"/>
              </a:spcBef>
              <a:spcAft>
                <a:spcPts val="0"/>
              </a:spcAft>
              <a:buNone/>
            </a:pPr>
            <a:endParaRPr dirty="0">
              <a:solidFill>
                <a:schemeClr val="dk1"/>
              </a:solidFill>
            </a:endParaRPr>
          </a:p>
        </p:txBody>
      </p:sp>
      <p:sp>
        <p:nvSpPr>
          <p:cNvPr id="645" name="Google Shape;645;p11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114"/>
          <p:cNvSpPr txBox="1">
            <a:spLocks noGrp="1"/>
          </p:cNvSpPr>
          <p:nvPr>
            <p:ph type="title"/>
          </p:nvPr>
        </p:nvSpPr>
        <p:spPr>
          <a:xfrm>
            <a:off x="305074" y="369608"/>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latin typeface="Arial"/>
                <a:ea typeface="Arial"/>
                <a:cs typeface="Arial"/>
                <a:sym typeface="Arial"/>
              </a:rPr>
              <a:t>2. Register a view to a context menu</a:t>
            </a:r>
            <a:endParaRPr dirty="0">
              <a:solidFill>
                <a:schemeClr val="tx1"/>
              </a:solidFill>
            </a:endParaRPr>
          </a:p>
        </p:txBody>
      </p:sp>
      <p:sp>
        <p:nvSpPr>
          <p:cNvPr id="653" name="Google Shape;653;p114"/>
          <p:cNvSpPr txBox="1">
            <a:spLocks noGrp="1"/>
          </p:cNvSpPr>
          <p:nvPr>
            <p:ph type="body" idx="1"/>
          </p:nvPr>
        </p:nvSpPr>
        <p:spPr>
          <a:xfrm>
            <a:off x="83100" y="1192700"/>
            <a:ext cx="8937900" cy="3113100"/>
          </a:xfrm>
          <a:prstGeom prst="rect">
            <a:avLst/>
          </a:prstGeom>
        </p:spPr>
        <p:txBody>
          <a:bodyPr spcFirstLastPara="1" wrap="square" lIns="91425" tIns="91425" rIns="91425" bIns="91425" anchor="t" anchorCtr="0">
            <a:noAutofit/>
          </a:bodyPr>
          <a:lstStyle/>
          <a:p>
            <a:pPr marL="342900">
              <a:spcBef>
                <a:spcPts val="1000"/>
              </a:spcBef>
            </a:pPr>
            <a:r>
              <a:rPr lang="en" dirty="0"/>
              <a:t> </a:t>
            </a:r>
            <a:r>
              <a:rPr lang="en" b="0" dirty="0"/>
              <a:t>In onCreate() of the Activity, Register </a:t>
            </a:r>
            <a:r>
              <a:rPr lang="en" b="0" u="sng" dirty="0">
                <a:solidFill>
                  <a:schemeClr val="hlink"/>
                </a:solidFill>
                <a:hlinkClick r:id="rId3"/>
              </a:rPr>
              <a:t>View.OnCreateContextMenuListener</a:t>
            </a:r>
            <a:r>
              <a:rPr lang="en" b="0" dirty="0"/>
              <a:t> to View:</a:t>
            </a:r>
            <a:endParaRPr b="0" dirty="0"/>
          </a:p>
          <a:p>
            <a:pPr marL="0" lvl="0" indent="0" algn="l" rtl="0">
              <a:lnSpc>
                <a:spcPct val="115000"/>
              </a:lnSpc>
              <a:spcBef>
                <a:spcPts val="1000"/>
              </a:spcBef>
              <a:spcAft>
                <a:spcPts val="0"/>
              </a:spcAft>
              <a:buNone/>
            </a:pPr>
            <a:endParaRPr sz="1400" dirty="0">
              <a:solidFill>
                <a:schemeClr val="dk1"/>
              </a:solidFill>
            </a:endParaRPr>
          </a:p>
          <a:p>
            <a:pPr marL="0" lvl="0" indent="0" algn="l" rtl="0">
              <a:spcBef>
                <a:spcPts val="1000"/>
              </a:spcBef>
              <a:spcAft>
                <a:spcPts val="0"/>
              </a:spcAft>
              <a:buClr>
                <a:schemeClr val="dk1"/>
              </a:buClr>
              <a:buSzPts val="1100"/>
              <a:buFont typeface="Arial"/>
              <a:buNone/>
            </a:pPr>
            <a:r>
              <a:rPr lang="en" sz="2000" dirty="0">
                <a:solidFill>
                  <a:schemeClr val="dk1"/>
                </a:solidFill>
                <a:latin typeface="Consolas"/>
                <a:ea typeface="Consolas"/>
                <a:cs typeface="Consolas"/>
                <a:sym typeface="Consolas"/>
              </a:rPr>
              <a:t>TextView article_text = findViewById(R.id.article);</a:t>
            </a:r>
            <a:endParaRPr sz="2000" dirty="0">
              <a:solidFill>
                <a:schemeClr val="dk1"/>
              </a:solidFill>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2000" dirty="0">
                <a:solidFill>
                  <a:schemeClr val="dk1"/>
                </a:solidFill>
                <a:latin typeface="Consolas"/>
                <a:ea typeface="Consolas"/>
                <a:cs typeface="Consolas"/>
                <a:sym typeface="Consolas"/>
              </a:rPr>
              <a:t>registerForContextMenu(article_text);</a:t>
            </a:r>
            <a:endParaRPr sz="2000" dirty="0">
              <a:solidFill>
                <a:schemeClr val="dk1"/>
              </a:solidFill>
            </a:endParaRPr>
          </a:p>
        </p:txBody>
      </p:sp>
      <p:sp>
        <p:nvSpPr>
          <p:cNvPr id="652" name="Google Shape;652;p1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57475-DA01-4456-AFD3-A2E1EE0F0205}"/>
              </a:ext>
            </a:extLst>
          </p:cNvPr>
          <p:cNvSpPr>
            <a:spLocks noGrp="1"/>
          </p:cNvSpPr>
          <p:nvPr>
            <p:ph type="title"/>
          </p:nvPr>
        </p:nvSpPr>
        <p:spPr/>
        <p:txBody>
          <a:bodyPr/>
          <a:lstStyle/>
          <a:p>
            <a:r>
              <a:rPr lang="en-US" dirty="0"/>
              <a:t>Contents</a:t>
            </a:r>
          </a:p>
        </p:txBody>
      </p:sp>
      <p:sp>
        <p:nvSpPr>
          <p:cNvPr id="3" name="Text Placeholder 2">
            <a:extLst>
              <a:ext uri="{FF2B5EF4-FFF2-40B4-BE49-F238E27FC236}">
                <a16:creationId xmlns:a16="http://schemas.microsoft.com/office/drawing/2014/main" id="{FD95F133-C263-4686-883B-EFD4D8778AAD}"/>
              </a:ext>
            </a:extLst>
          </p:cNvPr>
          <p:cNvSpPr>
            <a:spLocks noGrp="1"/>
          </p:cNvSpPr>
          <p:nvPr>
            <p:ph type="body" idx="1"/>
          </p:nvPr>
        </p:nvSpPr>
        <p:spPr/>
        <p:txBody>
          <a:bodyPr/>
          <a:lstStyle/>
          <a:p>
            <a:pPr marL="457200" marR="0" lvl="0" indent="-381000" algn="l" rtl="0">
              <a:lnSpc>
                <a:spcPct val="115000"/>
              </a:lnSpc>
              <a:spcBef>
                <a:spcPts val="1000"/>
              </a:spcBef>
              <a:spcAft>
                <a:spcPts val="0"/>
              </a:spcAft>
              <a:buClr>
                <a:srgbClr val="424242"/>
              </a:buClr>
              <a:buSzPts val="2400"/>
              <a:buFont typeface="Roboto"/>
              <a:buChar char="●"/>
            </a:pPr>
            <a:r>
              <a:rPr lang="en-US" dirty="0" err="1"/>
              <a:t>ImageView</a:t>
            </a:r>
            <a:endParaRPr lang="en-US" dirty="0"/>
          </a:p>
          <a:p>
            <a:pPr marL="457200" marR="0" lvl="0" indent="-381000" algn="l" rtl="0">
              <a:lnSpc>
                <a:spcPct val="115000"/>
              </a:lnSpc>
              <a:spcBef>
                <a:spcPts val="1000"/>
              </a:spcBef>
              <a:spcAft>
                <a:spcPts val="0"/>
              </a:spcAft>
              <a:buClr>
                <a:srgbClr val="424242"/>
              </a:buClr>
              <a:buSzPts val="2400"/>
              <a:buFont typeface="Roboto"/>
              <a:buChar char="●"/>
            </a:pPr>
            <a:r>
              <a:rPr lang="en-US" dirty="0"/>
              <a:t>Display images</a:t>
            </a:r>
          </a:p>
          <a:p>
            <a:pPr marL="457200" marR="0" lvl="0" indent="-381000" algn="l" rtl="0">
              <a:lnSpc>
                <a:spcPct val="115000"/>
              </a:lnSpc>
              <a:spcBef>
                <a:spcPts val="1000"/>
              </a:spcBef>
              <a:spcAft>
                <a:spcPts val="0"/>
              </a:spcAft>
              <a:buClr>
                <a:srgbClr val="424242"/>
              </a:buClr>
              <a:buSzPts val="2400"/>
              <a:buFont typeface="Roboto"/>
              <a:buChar char="●"/>
            </a:pPr>
            <a:r>
              <a:rPr lang="en-US" dirty="0"/>
              <a:t>Display menus</a:t>
            </a:r>
          </a:p>
          <a:p>
            <a:pPr marL="457200" marR="0" lvl="0" indent="-381000" algn="l" rtl="0">
              <a:lnSpc>
                <a:spcPct val="115000"/>
              </a:lnSpc>
              <a:spcBef>
                <a:spcPts val="1000"/>
              </a:spcBef>
              <a:spcAft>
                <a:spcPts val="0"/>
              </a:spcAft>
              <a:buClr>
                <a:srgbClr val="424242"/>
              </a:buClr>
              <a:buSzPts val="2400"/>
              <a:buFont typeface="Roboto"/>
              <a:buChar char="●"/>
            </a:pPr>
            <a:endParaRPr lang="en-US" dirty="0"/>
          </a:p>
          <a:p>
            <a:endParaRPr lang="en-US" dirty="0"/>
          </a:p>
        </p:txBody>
      </p:sp>
    </p:spTree>
    <p:extLst>
      <p:ext uri="{BB962C8B-B14F-4D97-AF65-F5344CB8AC3E}">
        <p14:creationId xmlns:p14="http://schemas.microsoft.com/office/powerpoint/2010/main" val="652985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115"/>
          <p:cNvSpPr txBox="1">
            <a:spLocks noGrp="1"/>
          </p:cNvSpPr>
          <p:nvPr>
            <p:ph type="title"/>
          </p:nvPr>
        </p:nvSpPr>
        <p:spPr>
          <a:xfrm>
            <a:off x="291822" y="362982"/>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latin typeface="Arial"/>
                <a:ea typeface="Arial"/>
                <a:cs typeface="Arial"/>
                <a:sym typeface="Arial"/>
              </a:rPr>
              <a:t>3. Implement onCreateContextMenu() </a:t>
            </a:r>
            <a:r>
              <a:rPr lang="en" dirty="0">
                <a:solidFill>
                  <a:srgbClr val="FFFFFF"/>
                </a:solidFill>
                <a:latin typeface="Arial"/>
                <a:ea typeface="Arial"/>
                <a:cs typeface="Arial"/>
                <a:sym typeface="Arial"/>
              </a:rPr>
              <a:t>onCreateContextMenu() method</a:t>
            </a:r>
            <a:endParaRPr dirty="0">
              <a:solidFill>
                <a:srgbClr val="FFFFFF"/>
              </a:solidFill>
            </a:endParaRPr>
          </a:p>
        </p:txBody>
      </p:sp>
      <p:sp>
        <p:nvSpPr>
          <p:cNvPr id="660" name="Google Shape;660;p115"/>
          <p:cNvSpPr txBox="1">
            <a:spLocks noGrp="1"/>
          </p:cNvSpPr>
          <p:nvPr>
            <p:ph type="body" idx="1"/>
          </p:nvPr>
        </p:nvSpPr>
        <p:spPr>
          <a:xfrm>
            <a:off x="70450" y="1192700"/>
            <a:ext cx="8761800" cy="3280800"/>
          </a:xfrm>
          <a:prstGeom prst="rect">
            <a:avLst/>
          </a:prstGeom>
        </p:spPr>
        <p:txBody>
          <a:bodyPr spcFirstLastPara="1" wrap="square" lIns="91425" tIns="91425" rIns="91425" bIns="91425" anchor="t" anchorCtr="0">
            <a:noAutofit/>
          </a:bodyPr>
          <a:lstStyle/>
          <a:p>
            <a:pPr marL="419100">
              <a:spcBef>
                <a:spcPts val="1000"/>
              </a:spcBef>
              <a:buSzPts val="2400"/>
            </a:pPr>
            <a:r>
              <a:rPr lang="en" b="0" dirty="0"/>
              <a:t>Specify which context menu</a:t>
            </a:r>
            <a:endParaRPr sz="1800" b="0" dirty="0">
              <a:solidFill>
                <a:schemeClr val="dk1"/>
              </a:solidFill>
              <a:latin typeface="Consolas"/>
              <a:ea typeface="Consolas"/>
              <a:cs typeface="Consolas"/>
              <a:sym typeface="Consolas"/>
            </a:endParaRPr>
          </a:p>
          <a:p>
            <a:pPr marL="0" lvl="0" indent="0" algn="l" rtl="0">
              <a:spcBef>
                <a:spcPts val="0"/>
              </a:spcBef>
              <a:spcAft>
                <a:spcPts val="0"/>
              </a:spcAft>
              <a:buNone/>
            </a:pP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@Override</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public void onCreateContextMenu(ContextMenu menu, View v,</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                         ContextMenu.ContextMenuInfo menuInfo) {</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   super.onCreateContextMenu(menu, v, menuInfo);</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   MenuInflater inflater = getMenuInflater();</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   inflater.inflate(R</a:t>
            </a:r>
            <a:r>
              <a:rPr lang="en" sz="1800" b="1" dirty="0">
                <a:solidFill>
                  <a:schemeClr val="dk1"/>
                </a:solidFill>
                <a:latin typeface="Consolas"/>
                <a:ea typeface="Consolas"/>
                <a:cs typeface="Consolas"/>
                <a:sym typeface="Consolas"/>
              </a:rPr>
              <a:t>.menu.menu_context, menu</a:t>
            </a:r>
            <a:r>
              <a:rPr lang="en" sz="1800" dirty="0">
                <a:solidFill>
                  <a:schemeClr val="dk1"/>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marL="0" lvl="0" indent="0" algn="l" rtl="0">
              <a:spcBef>
                <a:spcPts val="0"/>
              </a:spcBef>
              <a:spcAft>
                <a:spcPts val="0"/>
              </a:spcAft>
              <a:buNone/>
            </a:pPr>
            <a:endParaRPr sz="1400" dirty="0">
              <a:solidFill>
                <a:schemeClr val="dk1"/>
              </a:solidFill>
              <a:latin typeface="Consolas"/>
              <a:ea typeface="Consolas"/>
              <a:cs typeface="Consolas"/>
              <a:sym typeface="Consolas"/>
            </a:endParaRPr>
          </a:p>
          <a:p>
            <a:pPr marL="0" lvl="0" indent="0" algn="l" rtl="0">
              <a:spcBef>
                <a:spcPts val="0"/>
              </a:spcBef>
              <a:spcAft>
                <a:spcPts val="0"/>
              </a:spcAft>
              <a:buNone/>
            </a:pPr>
            <a:endParaRPr sz="1400" dirty="0">
              <a:solidFill>
                <a:schemeClr val="dk1"/>
              </a:solidFill>
              <a:latin typeface="Consolas"/>
              <a:ea typeface="Consolas"/>
              <a:cs typeface="Consolas"/>
              <a:sym typeface="Consolas"/>
            </a:endParaRPr>
          </a:p>
        </p:txBody>
      </p:sp>
      <p:sp>
        <p:nvSpPr>
          <p:cNvPr id="659" name="Google Shape;659;p1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A0354-ECDA-4F21-9F5B-BB862F912B72}"/>
              </a:ext>
            </a:extLst>
          </p:cNvPr>
          <p:cNvSpPr>
            <a:spLocks noGrp="1"/>
          </p:cNvSpPr>
          <p:nvPr>
            <p:ph type="title"/>
          </p:nvPr>
        </p:nvSpPr>
        <p:spPr>
          <a:xfrm>
            <a:off x="291266" y="358162"/>
            <a:ext cx="8520600" cy="572700"/>
          </a:xfrm>
        </p:spPr>
        <p:txBody>
          <a:bodyPr/>
          <a:lstStyle/>
          <a:p>
            <a:r>
              <a:rPr lang="en" dirty="0">
                <a:solidFill>
                  <a:schemeClr val="tx1"/>
                </a:solidFill>
              </a:rPr>
              <a:t>More things</a:t>
            </a:r>
            <a:endParaRPr lang="en-US" dirty="0">
              <a:solidFill>
                <a:schemeClr val="tx1"/>
              </a:solidFill>
            </a:endParaRPr>
          </a:p>
        </p:txBody>
      </p:sp>
      <p:sp>
        <p:nvSpPr>
          <p:cNvPr id="3" name="Text Placeholder 2">
            <a:extLst>
              <a:ext uri="{FF2B5EF4-FFF2-40B4-BE49-F238E27FC236}">
                <a16:creationId xmlns:a16="http://schemas.microsoft.com/office/drawing/2014/main" id="{72E2A90C-4E57-4D4E-80EF-DFAFC749C99E}"/>
              </a:ext>
            </a:extLst>
          </p:cNvPr>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p:txBody>
      </p:sp>
      <p:pic>
        <p:nvPicPr>
          <p:cNvPr id="4" name="Google Shape;767;p129">
            <a:extLst>
              <a:ext uri="{FF2B5EF4-FFF2-40B4-BE49-F238E27FC236}">
                <a16:creationId xmlns:a16="http://schemas.microsoft.com/office/drawing/2014/main" id="{E70A4D50-C000-4082-9314-80A0B9E5F7B3}"/>
              </a:ext>
            </a:extLst>
          </p:cNvPr>
          <p:cNvPicPr preferRelativeResize="0"/>
          <p:nvPr/>
        </p:nvPicPr>
        <p:blipFill>
          <a:blip r:embed="rId2">
            <a:alphaModFix/>
          </a:blip>
          <a:stretch>
            <a:fillRect/>
          </a:stretch>
        </p:blipFill>
        <p:spPr>
          <a:xfrm>
            <a:off x="1697124" y="1009037"/>
            <a:ext cx="1734450" cy="1290750"/>
          </a:xfrm>
          <a:prstGeom prst="rect">
            <a:avLst/>
          </a:prstGeom>
          <a:noFill/>
          <a:ln>
            <a:noFill/>
          </a:ln>
        </p:spPr>
      </p:pic>
      <p:pic>
        <p:nvPicPr>
          <p:cNvPr id="5" name="Google Shape;821;p136">
            <a:extLst>
              <a:ext uri="{FF2B5EF4-FFF2-40B4-BE49-F238E27FC236}">
                <a16:creationId xmlns:a16="http://schemas.microsoft.com/office/drawing/2014/main" id="{4525206E-96C2-4425-AD76-1335D1D8FC91}"/>
              </a:ext>
            </a:extLst>
          </p:cNvPr>
          <p:cNvPicPr preferRelativeResize="0"/>
          <p:nvPr/>
        </p:nvPicPr>
        <p:blipFill>
          <a:blip r:embed="rId3">
            <a:alphaModFix/>
          </a:blip>
          <a:stretch>
            <a:fillRect/>
          </a:stretch>
        </p:blipFill>
        <p:spPr>
          <a:xfrm>
            <a:off x="5315525" y="914639"/>
            <a:ext cx="3683263" cy="1713931"/>
          </a:xfrm>
          <a:prstGeom prst="rect">
            <a:avLst/>
          </a:prstGeom>
          <a:noFill/>
          <a:ln>
            <a:noFill/>
          </a:ln>
        </p:spPr>
      </p:pic>
      <p:pic>
        <p:nvPicPr>
          <p:cNvPr id="6" name="Google Shape;822;p136">
            <a:extLst>
              <a:ext uri="{FF2B5EF4-FFF2-40B4-BE49-F238E27FC236}">
                <a16:creationId xmlns:a16="http://schemas.microsoft.com/office/drawing/2014/main" id="{9CBF8AD0-E46B-4367-A1FB-33FE7C2EA933}"/>
              </a:ext>
            </a:extLst>
          </p:cNvPr>
          <p:cNvPicPr preferRelativeResize="0"/>
          <p:nvPr/>
        </p:nvPicPr>
        <p:blipFill rotWithShape="1">
          <a:blip r:embed="rId4">
            <a:alphaModFix/>
          </a:blip>
          <a:srcRect r="51669"/>
          <a:stretch/>
        </p:blipFill>
        <p:spPr>
          <a:xfrm>
            <a:off x="6554480" y="1659751"/>
            <a:ext cx="1045908" cy="1977661"/>
          </a:xfrm>
          <a:prstGeom prst="rect">
            <a:avLst/>
          </a:prstGeom>
          <a:noFill/>
          <a:ln>
            <a:noFill/>
          </a:ln>
        </p:spPr>
      </p:pic>
      <p:pic>
        <p:nvPicPr>
          <p:cNvPr id="7" name="Google Shape;823;p136">
            <a:extLst>
              <a:ext uri="{FF2B5EF4-FFF2-40B4-BE49-F238E27FC236}">
                <a16:creationId xmlns:a16="http://schemas.microsoft.com/office/drawing/2014/main" id="{EC90FB25-8E5B-4977-B44A-AEA9CB703BF1}"/>
              </a:ext>
            </a:extLst>
          </p:cNvPr>
          <p:cNvPicPr preferRelativeResize="0"/>
          <p:nvPr/>
        </p:nvPicPr>
        <p:blipFill rotWithShape="1">
          <a:blip r:embed="rId4">
            <a:alphaModFix/>
          </a:blip>
          <a:srcRect l="51669" t="9762" b="12880"/>
          <a:stretch/>
        </p:blipFill>
        <p:spPr>
          <a:xfrm>
            <a:off x="2816552" y="2911911"/>
            <a:ext cx="1121912" cy="1551425"/>
          </a:xfrm>
          <a:prstGeom prst="rect">
            <a:avLst/>
          </a:prstGeom>
          <a:noFill/>
          <a:ln>
            <a:noFill/>
          </a:ln>
        </p:spPr>
      </p:pic>
      <p:pic>
        <p:nvPicPr>
          <p:cNvPr id="8" name="Google Shape;825;p136">
            <a:extLst>
              <a:ext uri="{FF2B5EF4-FFF2-40B4-BE49-F238E27FC236}">
                <a16:creationId xmlns:a16="http://schemas.microsoft.com/office/drawing/2014/main" id="{64D3A679-7BD0-4AD4-8756-E88DE32A2C1B}"/>
              </a:ext>
            </a:extLst>
          </p:cNvPr>
          <p:cNvPicPr preferRelativeResize="0"/>
          <p:nvPr/>
        </p:nvPicPr>
        <p:blipFill rotWithShape="1">
          <a:blip r:embed="rId5">
            <a:alphaModFix/>
          </a:blip>
          <a:srcRect l="54408" t="8751" r="3540" b="8136"/>
          <a:stretch/>
        </p:blipFill>
        <p:spPr>
          <a:xfrm>
            <a:off x="767026" y="2943898"/>
            <a:ext cx="1168182" cy="1551425"/>
          </a:xfrm>
          <a:prstGeom prst="rect">
            <a:avLst/>
          </a:prstGeom>
          <a:noFill/>
          <a:ln>
            <a:noFill/>
          </a:ln>
        </p:spPr>
      </p:pic>
      <p:sp>
        <p:nvSpPr>
          <p:cNvPr id="9" name="TextBox 8">
            <a:extLst>
              <a:ext uri="{FF2B5EF4-FFF2-40B4-BE49-F238E27FC236}">
                <a16:creationId xmlns:a16="http://schemas.microsoft.com/office/drawing/2014/main" id="{6D0D663A-DE03-4A88-8256-EA4006777F04}"/>
              </a:ext>
            </a:extLst>
          </p:cNvPr>
          <p:cNvSpPr txBox="1"/>
          <p:nvPr/>
        </p:nvSpPr>
        <p:spPr>
          <a:xfrm>
            <a:off x="1874904" y="2351314"/>
            <a:ext cx="1913324" cy="307777"/>
          </a:xfrm>
          <a:prstGeom prst="rect">
            <a:avLst/>
          </a:prstGeom>
          <a:noFill/>
        </p:spPr>
        <p:txBody>
          <a:bodyPr wrap="square" rtlCol="0">
            <a:spAutoFit/>
          </a:bodyPr>
          <a:lstStyle/>
          <a:p>
            <a:r>
              <a:rPr lang="en-US" b="1" dirty="0"/>
              <a:t>Popup Menu</a:t>
            </a:r>
          </a:p>
        </p:txBody>
      </p:sp>
      <p:sp>
        <p:nvSpPr>
          <p:cNvPr id="10" name="TextBox 9">
            <a:extLst>
              <a:ext uri="{FF2B5EF4-FFF2-40B4-BE49-F238E27FC236}">
                <a16:creationId xmlns:a16="http://schemas.microsoft.com/office/drawing/2014/main" id="{6192A9C7-60CA-4961-B477-4EC461D00C64}"/>
              </a:ext>
            </a:extLst>
          </p:cNvPr>
          <p:cNvSpPr txBox="1"/>
          <p:nvPr/>
        </p:nvSpPr>
        <p:spPr>
          <a:xfrm>
            <a:off x="1804467" y="4709031"/>
            <a:ext cx="1913324" cy="307777"/>
          </a:xfrm>
          <a:prstGeom prst="rect">
            <a:avLst/>
          </a:prstGeom>
          <a:noFill/>
        </p:spPr>
        <p:txBody>
          <a:bodyPr wrap="square" rtlCol="0">
            <a:spAutoFit/>
          </a:bodyPr>
          <a:lstStyle/>
          <a:p>
            <a:r>
              <a:rPr lang="en-US" b="1" dirty="0"/>
              <a:t>Picker</a:t>
            </a:r>
          </a:p>
        </p:txBody>
      </p:sp>
      <p:sp>
        <p:nvSpPr>
          <p:cNvPr id="11" name="TextBox 10">
            <a:extLst>
              <a:ext uri="{FF2B5EF4-FFF2-40B4-BE49-F238E27FC236}">
                <a16:creationId xmlns:a16="http://schemas.microsoft.com/office/drawing/2014/main" id="{AF89D6CC-30CB-4EA3-A58D-DA095BABD44B}"/>
              </a:ext>
            </a:extLst>
          </p:cNvPr>
          <p:cNvSpPr txBox="1"/>
          <p:nvPr/>
        </p:nvSpPr>
        <p:spPr>
          <a:xfrm>
            <a:off x="6468676" y="3940629"/>
            <a:ext cx="1913324" cy="307777"/>
          </a:xfrm>
          <a:prstGeom prst="rect">
            <a:avLst/>
          </a:prstGeom>
          <a:noFill/>
        </p:spPr>
        <p:txBody>
          <a:bodyPr wrap="square" rtlCol="0">
            <a:spAutoFit/>
          </a:bodyPr>
          <a:lstStyle/>
          <a:p>
            <a:r>
              <a:rPr lang="en-US" b="1" dirty="0"/>
              <a:t>Dialog</a:t>
            </a:r>
          </a:p>
        </p:txBody>
      </p:sp>
    </p:spTree>
    <p:extLst>
      <p:ext uri="{BB962C8B-B14F-4D97-AF65-F5344CB8AC3E}">
        <p14:creationId xmlns:p14="http://schemas.microsoft.com/office/powerpoint/2010/main" val="3600493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F6A0-7E0B-49F8-B3AB-9480E728550C}"/>
              </a:ext>
            </a:extLst>
          </p:cNvPr>
          <p:cNvSpPr>
            <a:spLocks noGrp="1"/>
          </p:cNvSpPr>
          <p:nvPr>
            <p:ph type="title"/>
          </p:nvPr>
        </p:nvSpPr>
        <p:spPr/>
        <p:txBody>
          <a:bodyPr/>
          <a:lstStyle/>
          <a:p>
            <a:r>
              <a:rPr lang="en-US" dirty="0"/>
              <a:t>Classwork</a:t>
            </a:r>
          </a:p>
        </p:txBody>
      </p:sp>
      <p:sp>
        <p:nvSpPr>
          <p:cNvPr id="3" name="Text Placeholder 2">
            <a:extLst>
              <a:ext uri="{FF2B5EF4-FFF2-40B4-BE49-F238E27FC236}">
                <a16:creationId xmlns:a16="http://schemas.microsoft.com/office/drawing/2014/main" id="{8345A9B9-983F-406C-B702-F019D9B36393}"/>
              </a:ext>
            </a:extLst>
          </p:cNvPr>
          <p:cNvSpPr>
            <a:spLocks noGrp="1"/>
          </p:cNvSpPr>
          <p:nvPr>
            <p:ph type="body" idx="1"/>
          </p:nvPr>
        </p:nvSpPr>
        <p:spPr/>
        <p:txBody>
          <a:bodyPr/>
          <a:lstStyle/>
          <a:p>
            <a:r>
              <a:rPr lang="en-US" dirty="0"/>
              <a:t>Create menu for Product List screen (slide 9) with 2 menu items:</a:t>
            </a:r>
          </a:p>
          <a:p>
            <a:pPr lvl="1"/>
            <a:r>
              <a:rPr lang="en-US" b="1" dirty="0"/>
              <a:t>Search</a:t>
            </a:r>
          </a:p>
          <a:p>
            <a:pPr lvl="1"/>
            <a:r>
              <a:rPr lang="en-US" b="1" dirty="0"/>
              <a:t>Cart</a:t>
            </a:r>
          </a:p>
          <a:p>
            <a:pPr marL="596900" lvl="1" indent="0">
              <a:buNone/>
            </a:pPr>
            <a:endParaRPr lang="en-US" b="1" dirty="0"/>
          </a:p>
          <a:p>
            <a:r>
              <a:rPr lang="en-US" dirty="0"/>
              <a:t>Create Product Details screen:</a:t>
            </a:r>
          </a:p>
          <a:p>
            <a:pPr lvl="1"/>
            <a:r>
              <a:rPr lang="en-US" b="1" dirty="0"/>
              <a:t>Show product information, image</a:t>
            </a:r>
          </a:p>
        </p:txBody>
      </p:sp>
    </p:spTree>
    <p:extLst>
      <p:ext uri="{BB962C8B-B14F-4D97-AF65-F5344CB8AC3E}">
        <p14:creationId xmlns:p14="http://schemas.microsoft.com/office/powerpoint/2010/main" val="1865300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99E0C-C0AF-465A-AF31-E51CCC73CD51}"/>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ED633903-65DA-4B4B-8BA3-A03A410F7CE6}"/>
              </a:ext>
            </a:extLst>
          </p:cNvPr>
          <p:cNvSpPr>
            <a:spLocks noGrp="1"/>
          </p:cNvSpPr>
          <p:nvPr>
            <p:ph type="body" idx="1"/>
          </p:nvPr>
        </p:nvSpPr>
        <p:spPr/>
        <p:txBody>
          <a:bodyPr/>
          <a:lstStyle/>
          <a:p>
            <a:r>
              <a:rPr lang="en-US" dirty="0">
                <a:hlinkClick r:id="rId2"/>
              </a:rPr>
              <a:t>https://google-developer-training.github.io/android-developer-fundamentals-course-concepts-v2/</a:t>
            </a:r>
            <a:endParaRPr lang="en-US" dirty="0"/>
          </a:p>
          <a:p>
            <a:endParaRPr lang="en-US" dirty="0"/>
          </a:p>
        </p:txBody>
      </p:sp>
    </p:spTree>
    <p:extLst>
      <p:ext uri="{BB962C8B-B14F-4D97-AF65-F5344CB8AC3E}">
        <p14:creationId xmlns:p14="http://schemas.microsoft.com/office/powerpoint/2010/main" val="1657824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7DDC7-C558-4D1D-8022-8A03CC80F984}"/>
              </a:ext>
            </a:extLst>
          </p:cNvPr>
          <p:cNvSpPr>
            <a:spLocks noGrp="1"/>
          </p:cNvSpPr>
          <p:nvPr>
            <p:ph type="title"/>
          </p:nvPr>
        </p:nvSpPr>
        <p:spPr/>
        <p:txBody>
          <a:bodyPr/>
          <a:lstStyle/>
          <a:p>
            <a:r>
              <a:rPr lang="en-US" dirty="0" err="1"/>
              <a:t>ImageView</a:t>
            </a:r>
            <a:endParaRPr lang="en-US" dirty="0"/>
          </a:p>
        </p:txBody>
      </p:sp>
      <p:sp>
        <p:nvSpPr>
          <p:cNvPr id="3" name="Text Placeholder 2">
            <a:extLst>
              <a:ext uri="{FF2B5EF4-FFF2-40B4-BE49-F238E27FC236}">
                <a16:creationId xmlns:a16="http://schemas.microsoft.com/office/drawing/2014/main" id="{F7EFB7A3-62E9-4C03-B4E4-0C6AB5FEA2A3}"/>
              </a:ext>
            </a:extLst>
          </p:cNvPr>
          <p:cNvSpPr>
            <a:spLocks noGrp="1"/>
          </p:cNvSpPr>
          <p:nvPr>
            <p:ph type="body" idx="1"/>
          </p:nvPr>
        </p:nvSpPr>
        <p:spPr/>
        <p:txBody>
          <a:bodyPr/>
          <a:lstStyle/>
          <a:p>
            <a:r>
              <a:rPr lang="en-US" dirty="0"/>
              <a:t>Key attributes: </a:t>
            </a:r>
          </a:p>
          <a:p>
            <a:pPr lvl="1"/>
            <a:r>
              <a:rPr lang="en-US" dirty="0" err="1"/>
              <a:t>android:id</a:t>
            </a:r>
            <a:r>
              <a:rPr lang="en-US" dirty="0"/>
              <a:t>="@+id/</a:t>
            </a:r>
            <a:r>
              <a:rPr lang="en-US" dirty="0" err="1"/>
              <a:t>theID</a:t>
            </a:r>
            <a:r>
              <a:rPr lang="en-US" dirty="0"/>
              <a:t>" unique ID for use in Java code </a:t>
            </a:r>
          </a:p>
          <a:p>
            <a:pPr lvl="1"/>
            <a:r>
              <a:rPr lang="en-US" dirty="0" err="1"/>
              <a:t>android:src</a:t>
            </a:r>
            <a:r>
              <a:rPr lang="en-US" dirty="0"/>
              <a:t>="@drawable/</a:t>
            </a:r>
            <a:r>
              <a:rPr lang="en-US" dirty="0" err="1"/>
              <a:t>img</a:t>
            </a:r>
            <a:r>
              <a:rPr lang="en-US" dirty="0"/>
              <a:t>" image to put in the screen (must correspond to an image resource)</a:t>
            </a:r>
          </a:p>
          <a:p>
            <a:pPr lvl="1"/>
            <a:r>
              <a:rPr lang="en-US" dirty="0" err="1"/>
              <a:t>android:</a:t>
            </a:r>
            <a:r>
              <a:rPr lang="en-US" i="0" dirty="0" err="1">
                <a:solidFill>
                  <a:srgbClr val="1D1F20"/>
                </a:solidFill>
                <a:effectLst/>
                <a:latin typeface="Roboto" panose="02000000000000000000" pitchFamily="2" charset="0"/>
              </a:rPr>
              <a:t>scaleType</a:t>
            </a:r>
            <a:r>
              <a:rPr lang="en-US" i="0" dirty="0">
                <a:solidFill>
                  <a:srgbClr val="1D1F20"/>
                </a:solidFill>
                <a:effectLst/>
                <a:latin typeface="Roboto" panose="02000000000000000000" pitchFamily="2" charset="0"/>
              </a:rPr>
              <a:t>: </a:t>
            </a:r>
            <a:r>
              <a:rPr lang="en-US" b="0" i="0" dirty="0">
                <a:solidFill>
                  <a:srgbClr val="1D1F20"/>
                </a:solidFill>
                <a:effectLst/>
                <a:latin typeface="Roboto" panose="02000000000000000000" pitchFamily="2" charset="0"/>
              </a:rPr>
              <a:t>options are used for scaling the bounds of an image to the bounds of image view </a:t>
            </a:r>
          </a:p>
          <a:p>
            <a:pPr lvl="2"/>
            <a:endParaRPr lang="en-US" dirty="0"/>
          </a:p>
        </p:txBody>
      </p:sp>
    </p:spTree>
    <p:extLst>
      <p:ext uri="{BB962C8B-B14F-4D97-AF65-F5344CB8AC3E}">
        <p14:creationId xmlns:p14="http://schemas.microsoft.com/office/powerpoint/2010/main" val="333225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91807-A54F-4BC9-8414-C31CDE46AA2E}"/>
              </a:ext>
            </a:extLst>
          </p:cNvPr>
          <p:cNvSpPr>
            <a:spLocks noGrp="1"/>
          </p:cNvSpPr>
          <p:nvPr>
            <p:ph type="title"/>
          </p:nvPr>
        </p:nvSpPr>
        <p:spPr>
          <a:xfrm>
            <a:off x="311700" y="406605"/>
            <a:ext cx="8520600" cy="572700"/>
          </a:xfrm>
        </p:spPr>
        <p:txBody>
          <a:bodyPr/>
          <a:lstStyle/>
          <a:p>
            <a:r>
              <a:rPr lang="en-US" dirty="0" err="1"/>
              <a:t>ImageView</a:t>
            </a:r>
            <a:r>
              <a:rPr lang="en-US" dirty="0"/>
              <a:t> - </a:t>
            </a:r>
            <a:r>
              <a:rPr lang="en-US" i="0" dirty="0" err="1">
                <a:solidFill>
                  <a:srgbClr val="1D1F20"/>
                </a:solidFill>
                <a:effectLst/>
                <a:latin typeface="Roboto" panose="02000000000000000000" pitchFamily="2" charset="0"/>
              </a:rPr>
              <a:t>scaleType</a:t>
            </a:r>
            <a:endParaRPr lang="en-US" dirty="0"/>
          </a:p>
        </p:txBody>
      </p:sp>
      <p:sp>
        <p:nvSpPr>
          <p:cNvPr id="3" name="Text Placeholder 2">
            <a:extLst>
              <a:ext uri="{FF2B5EF4-FFF2-40B4-BE49-F238E27FC236}">
                <a16:creationId xmlns:a16="http://schemas.microsoft.com/office/drawing/2014/main" id="{2552F118-CCAF-4B8D-AB2C-0BBF0D4AD8BD}"/>
              </a:ext>
            </a:extLst>
          </p:cNvPr>
          <p:cNvSpPr>
            <a:spLocks noGrp="1"/>
          </p:cNvSpPr>
          <p:nvPr>
            <p:ph type="body" idx="1"/>
          </p:nvPr>
        </p:nvSpPr>
        <p:spPr>
          <a:xfrm>
            <a:off x="311700" y="929768"/>
            <a:ext cx="8520600" cy="4213732"/>
          </a:xfrm>
        </p:spPr>
        <p:txBody>
          <a:bodyPr/>
          <a:lstStyle/>
          <a:p>
            <a:pPr>
              <a:spcBef>
                <a:spcPts val="600"/>
              </a:spcBef>
              <a:spcAft>
                <a:spcPts val="600"/>
              </a:spcAft>
            </a:pPr>
            <a:r>
              <a:rPr lang="en-US" sz="1400" b="1" i="0" dirty="0">
                <a:effectLst/>
                <a:latin typeface="Roboto" panose="02000000000000000000" pitchFamily="2" charset="0"/>
              </a:rPr>
              <a:t>CENTER</a:t>
            </a:r>
            <a:r>
              <a:rPr lang="en-US" sz="1400" b="0" i="0" dirty="0">
                <a:effectLst/>
                <a:latin typeface="Roboto" panose="02000000000000000000" pitchFamily="2" charset="0"/>
              </a:rPr>
              <a:t> : Displays the image centered in the view with no scaling.</a:t>
            </a:r>
          </a:p>
          <a:p>
            <a:pPr>
              <a:spcBef>
                <a:spcPts val="600"/>
              </a:spcBef>
              <a:spcAft>
                <a:spcPts val="600"/>
              </a:spcAft>
            </a:pPr>
            <a:r>
              <a:rPr lang="en-US" sz="1400" b="1" i="0" dirty="0">
                <a:effectLst/>
                <a:latin typeface="Roboto" panose="02000000000000000000" pitchFamily="2" charset="0"/>
              </a:rPr>
              <a:t>CENTER_CROP</a:t>
            </a:r>
            <a:r>
              <a:rPr lang="en-US" sz="1400" b="0" i="0" dirty="0">
                <a:effectLst/>
                <a:latin typeface="Roboto" panose="02000000000000000000" pitchFamily="2" charset="0"/>
              </a:rPr>
              <a:t> : Scales the image such that both the x and y dimensions are greater than or equal to the view, while maintaining the image aspect ratio; centers the image in the view</a:t>
            </a:r>
          </a:p>
          <a:p>
            <a:pPr>
              <a:spcBef>
                <a:spcPts val="600"/>
              </a:spcBef>
              <a:spcAft>
                <a:spcPts val="600"/>
              </a:spcAft>
            </a:pPr>
            <a:r>
              <a:rPr lang="en-US" sz="1400" b="1" i="0" dirty="0">
                <a:effectLst/>
                <a:latin typeface="Roboto" panose="02000000000000000000" pitchFamily="2" charset="0"/>
              </a:rPr>
              <a:t>CENTER_INSIDE</a:t>
            </a:r>
            <a:r>
              <a:rPr lang="en-US" sz="1400" b="0" i="0" dirty="0">
                <a:effectLst/>
                <a:latin typeface="Roboto" panose="02000000000000000000" pitchFamily="2" charset="0"/>
              </a:rPr>
              <a:t> : Scales the image to fit inside the view, while maintaining the image aspect ratio. If the image is already smaller than the view, then this is the same as center</a:t>
            </a:r>
          </a:p>
          <a:p>
            <a:pPr>
              <a:spcBef>
                <a:spcPts val="600"/>
              </a:spcBef>
              <a:spcAft>
                <a:spcPts val="600"/>
              </a:spcAft>
            </a:pPr>
            <a:r>
              <a:rPr lang="en-US" sz="1400" b="1" i="0" dirty="0">
                <a:effectLst/>
                <a:latin typeface="Roboto" panose="02000000000000000000" pitchFamily="2" charset="0"/>
              </a:rPr>
              <a:t>FIT_CENTER</a:t>
            </a:r>
            <a:r>
              <a:rPr lang="en-US" sz="1400" b="0" i="0" dirty="0">
                <a:effectLst/>
                <a:latin typeface="Roboto" panose="02000000000000000000" pitchFamily="2" charset="0"/>
              </a:rPr>
              <a:t> : Scales the image to fit inside the view, while maintaining the image aspect ratio. At least one axis will exactly match the view, and the result is centered inside the view</a:t>
            </a:r>
          </a:p>
          <a:p>
            <a:pPr>
              <a:spcBef>
                <a:spcPts val="600"/>
              </a:spcBef>
              <a:spcAft>
                <a:spcPts val="600"/>
              </a:spcAft>
            </a:pPr>
            <a:r>
              <a:rPr lang="en-US" sz="1400" b="1" i="0" dirty="0">
                <a:effectLst/>
                <a:latin typeface="Roboto" panose="02000000000000000000" pitchFamily="2" charset="0"/>
              </a:rPr>
              <a:t>FIT_START</a:t>
            </a:r>
            <a:r>
              <a:rPr lang="en-US" sz="1400" b="0" i="0" dirty="0">
                <a:effectLst/>
                <a:latin typeface="Roboto" panose="02000000000000000000" pitchFamily="2" charset="0"/>
              </a:rPr>
              <a:t> : Same as </a:t>
            </a:r>
            <a:r>
              <a:rPr lang="en-US" sz="1400" b="0" i="0" dirty="0" err="1">
                <a:effectLst/>
                <a:latin typeface="Roboto" panose="02000000000000000000" pitchFamily="2" charset="0"/>
              </a:rPr>
              <a:t>fitCenter</a:t>
            </a:r>
            <a:r>
              <a:rPr lang="en-US" sz="1400" b="0" i="0" dirty="0">
                <a:effectLst/>
                <a:latin typeface="Roboto" panose="02000000000000000000" pitchFamily="2" charset="0"/>
              </a:rPr>
              <a:t> but aligned to the top left of the view</a:t>
            </a:r>
          </a:p>
          <a:p>
            <a:pPr>
              <a:spcBef>
                <a:spcPts val="600"/>
              </a:spcBef>
              <a:spcAft>
                <a:spcPts val="600"/>
              </a:spcAft>
            </a:pPr>
            <a:r>
              <a:rPr lang="en-US" sz="1400" b="1" i="0" dirty="0">
                <a:effectLst/>
                <a:latin typeface="Roboto" panose="02000000000000000000" pitchFamily="2" charset="0"/>
              </a:rPr>
              <a:t>FIT_END</a:t>
            </a:r>
            <a:r>
              <a:rPr lang="en-US" sz="1400" b="0" i="0" dirty="0">
                <a:effectLst/>
                <a:latin typeface="Roboto" panose="02000000000000000000" pitchFamily="2" charset="0"/>
              </a:rPr>
              <a:t> : Same as </a:t>
            </a:r>
            <a:r>
              <a:rPr lang="en-US" sz="1400" b="0" i="0" dirty="0" err="1">
                <a:effectLst/>
                <a:latin typeface="Roboto" panose="02000000000000000000" pitchFamily="2" charset="0"/>
              </a:rPr>
              <a:t>fitCenter</a:t>
            </a:r>
            <a:r>
              <a:rPr lang="en-US" sz="1400" b="0" i="0" dirty="0">
                <a:effectLst/>
                <a:latin typeface="Roboto" panose="02000000000000000000" pitchFamily="2" charset="0"/>
              </a:rPr>
              <a:t> but aligned to the bottom right of the view</a:t>
            </a:r>
          </a:p>
          <a:p>
            <a:pPr>
              <a:spcBef>
                <a:spcPts val="600"/>
              </a:spcBef>
              <a:spcAft>
                <a:spcPts val="600"/>
              </a:spcAft>
            </a:pPr>
            <a:r>
              <a:rPr lang="en-US" sz="1400" b="1" i="0" dirty="0">
                <a:effectLst/>
                <a:latin typeface="Roboto" panose="02000000000000000000" pitchFamily="2" charset="0"/>
              </a:rPr>
              <a:t>FIT_XY</a:t>
            </a:r>
            <a:r>
              <a:rPr lang="en-US" sz="1400" b="0" i="0" dirty="0">
                <a:effectLst/>
                <a:latin typeface="Roboto" panose="02000000000000000000" pitchFamily="2" charset="0"/>
              </a:rPr>
              <a:t> : Scales the x and y dimensions to exactly match the view size. </a:t>
            </a:r>
            <a:r>
              <a:rPr lang="en-US" sz="1400" b="0" i="0" dirty="0" err="1">
                <a:effectLst/>
                <a:latin typeface="Roboto" panose="02000000000000000000" pitchFamily="2" charset="0"/>
              </a:rPr>
              <a:t>dDoes</a:t>
            </a:r>
            <a:r>
              <a:rPr lang="en-US" sz="1400" b="0" i="0" dirty="0">
                <a:effectLst/>
                <a:latin typeface="Roboto" panose="02000000000000000000" pitchFamily="2" charset="0"/>
              </a:rPr>
              <a:t> not maintain the image aspect ratio</a:t>
            </a:r>
          </a:p>
          <a:p>
            <a:pPr>
              <a:spcBef>
                <a:spcPts val="600"/>
              </a:spcBef>
              <a:spcAft>
                <a:spcPts val="600"/>
              </a:spcAft>
            </a:pPr>
            <a:r>
              <a:rPr lang="en-US" sz="1400" b="1" i="0" dirty="0">
                <a:effectLst/>
                <a:latin typeface="Roboto" panose="02000000000000000000" pitchFamily="2" charset="0"/>
              </a:rPr>
              <a:t>MATRIX</a:t>
            </a:r>
            <a:r>
              <a:rPr lang="en-US" sz="1400" b="0" i="0" dirty="0">
                <a:effectLst/>
                <a:latin typeface="Roboto" panose="02000000000000000000" pitchFamily="2" charset="0"/>
              </a:rPr>
              <a:t> : Scales the image using a supplied Matrix class. The matrix can be supplied using the </a:t>
            </a:r>
            <a:r>
              <a:rPr lang="en-US" sz="1400" b="0" i="0" dirty="0" err="1">
                <a:effectLst/>
                <a:latin typeface="Roboto" panose="02000000000000000000" pitchFamily="2" charset="0"/>
              </a:rPr>
              <a:t>setImageMatrix</a:t>
            </a:r>
            <a:r>
              <a:rPr lang="en-US" sz="1400" b="0" i="0" dirty="0">
                <a:effectLst/>
                <a:latin typeface="Roboto" panose="02000000000000000000" pitchFamily="2" charset="0"/>
              </a:rPr>
              <a:t> method. A Matrix class can be used to apply transformations such as rotations to an image</a:t>
            </a:r>
          </a:p>
          <a:p>
            <a:endParaRPr lang="en-US" sz="1400" dirty="0"/>
          </a:p>
        </p:txBody>
      </p:sp>
    </p:spTree>
    <p:extLst>
      <p:ext uri="{BB962C8B-B14F-4D97-AF65-F5344CB8AC3E}">
        <p14:creationId xmlns:p14="http://schemas.microsoft.com/office/powerpoint/2010/main" val="4121885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E7A6-AB6A-4594-9ABB-D65790B396A3}"/>
              </a:ext>
            </a:extLst>
          </p:cNvPr>
          <p:cNvSpPr>
            <a:spLocks noGrp="1"/>
          </p:cNvSpPr>
          <p:nvPr>
            <p:ph type="title"/>
          </p:nvPr>
        </p:nvSpPr>
        <p:spPr/>
        <p:txBody>
          <a:bodyPr/>
          <a:lstStyle/>
          <a:p>
            <a:r>
              <a:rPr lang="en-US" dirty="0"/>
              <a:t>Display images from local file</a:t>
            </a:r>
          </a:p>
        </p:txBody>
      </p:sp>
      <p:sp>
        <p:nvSpPr>
          <p:cNvPr id="3" name="Text Placeholder 2">
            <a:extLst>
              <a:ext uri="{FF2B5EF4-FFF2-40B4-BE49-F238E27FC236}">
                <a16:creationId xmlns:a16="http://schemas.microsoft.com/office/drawing/2014/main" id="{01FF0F85-2898-4F18-9CAE-437E805567A8}"/>
              </a:ext>
            </a:extLst>
          </p:cNvPr>
          <p:cNvSpPr>
            <a:spLocks noGrp="1"/>
          </p:cNvSpPr>
          <p:nvPr>
            <p:ph type="body" idx="1"/>
          </p:nvPr>
        </p:nvSpPr>
        <p:spPr/>
        <p:txBody>
          <a:bodyPr/>
          <a:lstStyle/>
          <a:p>
            <a:r>
              <a:rPr lang="en-US" dirty="0"/>
              <a:t>To change the visible image, in Java code: </a:t>
            </a:r>
          </a:p>
          <a:p>
            <a:pPr lvl="1"/>
            <a:r>
              <a:rPr lang="en-US" dirty="0"/>
              <a:t>get the </a:t>
            </a:r>
            <a:r>
              <a:rPr lang="en-US" dirty="0" err="1"/>
              <a:t>ImageView</a:t>
            </a:r>
            <a:r>
              <a:rPr lang="en-US" dirty="0"/>
              <a:t> using </a:t>
            </a:r>
            <a:r>
              <a:rPr lang="en-US" dirty="0" err="1"/>
              <a:t>findViewById</a:t>
            </a:r>
            <a:r>
              <a:rPr lang="en-US" dirty="0"/>
              <a:t> </a:t>
            </a:r>
          </a:p>
          <a:p>
            <a:pPr lvl="1"/>
            <a:r>
              <a:rPr lang="en-US" dirty="0"/>
              <a:t>call its </a:t>
            </a:r>
            <a:r>
              <a:rPr lang="en-US" b="1" dirty="0" err="1"/>
              <a:t>setImageResource</a:t>
            </a:r>
            <a:r>
              <a:rPr lang="en-US" dirty="0"/>
              <a:t> method and pass </a:t>
            </a:r>
            <a:r>
              <a:rPr lang="en-US" dirty="0" err="1"/>
              <a:t>R.drawable.</a:t>
            </a:r>
            <a:r>
              <a:rPr lang="en-US" b="1" dirty="0" err="1"/>
              <a:t>filename</a:t>
            </a:r>
            <a:r>
              <a:rPr lang="en-US" dirty="0"/>
              <a:t> </a:t>
            </a:r>
          </a:p>
          <a:p>
            <a:endParaRPr lang="en-US" dirty="0"/>
          </a:p>
        </p:txBody>
      </p:sp>
    </p:spTree>
    <p:extLst>
      <p:ext uri="{BB962C8B-B14F-4D97-AF65-F5344CB8AC3E}">
        <p14:creationId xmlns:p14="http://schemas.microsoft.com/office/powerpoint/2010/main" val="2085206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318386" y="256247"/>
            <a:ext cx="8519760" cy="614722"/>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1" dirty="0">
                <a:latin typeface="Times New Roman" panose="02020603050405020304" pitchFamily="18" charset="0"/>
                <a:cs typeface="Times New Roman" panose="02020603050405020304" pitchFamily="18" charset="0"/>
              </a:rPr>
              <a:t>Display images from URL  </a:t>
            </a:r>
            <a:r>
              <a:rPr lang="en-US" sz="4800" b="1" dirty="0">
                <a:latin typeface="Times New Roman" panose="02020603050405020304" pitchFamily="18" charset="0"/>
                <a:cs typeface="Times New Roman" panose="02020603050405020304" pitchFamily="18" charset="0"/>
              </a:rPr>
              <a:t>- </a:t>
            </a:r>
            <a:r>
              <a:rPr lang="en-US" sz="2800" b="1" strike="noStrike" spc="-1" dirty="0">
                <a:solidFill>
                  <a:srgbClr val="000000"/>
                </a:solidFill>
                <a:latin typeface="Times New Roman" panose="02020603050405020304" pitchFamily="18" charset="0"/>
                <a:ea typeface="Arial"/>
                <a:cs typeface="Times New Roman" panose="02020603050405020304" pitchFamily="18" charset="0"/>
              </a:rPr>
              <a:t>Picasso, Glide…</a:t>
            </a:r>
            <a:endParaRPr lang="en-US" sz="2800" b="1" strike="noStrike" spc="-1" dirty="0">
              <a:latin typeface="Times New Roman" panose="02020603050405020304" pitchFamily="18" charset="0"/>
              <a:cs typeface="Times New Roman" panose="02020603050405020304" pitchFamily="18" charset="0"/>
            </a:endParaRPr>
          </a:p>
        </p:txBody>
      </p:sp>
      <p:sp>
        <p:nvSpPr>
          <p:cNvPr id="81" name="CustomShape 2"/>
          <p:cNvSpPr/>
          <p:nvPr/>
        </p:nvSpPr>
        <p:spPr>
          <a:xfrm>
            <a:off x="311760" y="1152360"/>
            <a:ext cx="8519760" cy="34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595959"/>
              </a:buClr>
              <a:buFont typeface="Arial"/>
              <a:buChar char="-"/>
            </a:pPr>
            <a:r>
              <a:rPr lang="en-US" sz="1800" b="0" strike="noStrike" spc="-1" dirty="0">
                <a:latin typeface="Arial"/>
                <a:ea typeface="Arial"/>
              </a:rPr>
              <a:t>Add Internet permission</a:t>
            </a:r>
            <a:r>
              <a:rPr lang="en-US" sz="1800" b="0" strike="noStrike" spc="-1" dirty="0">
                <a:ea typeface="Arial"/>
              </a:rPr>
              <a:t>: </a:t>
            </a:r>
          </a:p>
          <a:p>
            <a:pPr marL="114840">
              <a:lnSpc>
                <a:spcPct val="115000"/>
              </a:lnSpc>
              <a:buClr>
                <a:srgbClr val="595959"/>
              </a:buClr>
            </a:pPr>
            <a:r>
              <a:rPr lang="en-US" sz="1800" spc="-1" dirty="0">
                <a:ea typeface="Arial"/>
              </a:rPr>
              <a:t>	</a:t>
            </a:r>
            <a:r>
              <a:rPr lang="en-US" sz="1800" b="0" strike="noStrike" spc="-1" dirty="0">
                <a:ea typeface="Arial"/>
              </a:rPr>
              <a:t>&lt;</a:t>
            </a:r>
            <a:r>
              <a:rPr lang="fr-FR" sz="1800" b="0" i="0" dirty="0">
                <a:effectLst/>
              </a:rPr>
              <a:t>uses-permission </a:t>
            </a:r>
            <a:r>
              <a:rPr lang="fr-FR" sz="1800" b="0" i="0" dirty="0" err="1">
                <a:effectLst/>
              </a:rPr>
              <a:t>android:name</a:t>
            </a:r>
            <a:r>
              <a:rPr lang="fr-FR" sz="1800" b="0" i="0" dirty="0">
                <a:effectLst/>
              </a:rPr>
              <a:t>="</a:t>
            </a:r>
            <a:r>
              <a:rPr lang="fr-FR" sz="1800" b="0" i="0" dirty="0" err="1">
                <a:effectLst/>
              </a:rPr>
              <a:t>android.permission.INTERNET</a:t>
            </a:r>
            <a:r>
              <a:rPr lang="fr-FR" sz="1800" b="0" i="0" dirty="0">
                <a:effectLst/>
              </a:rPr>
              <a:t>" </a:t>
            </a:r>
            <a:r>
              <a:rPr lang="fr-FR" sz="1800" dirty="0"/>
              <a:t> </a:t>
            </a:r>
            <a:r>
              <a:rPr lang="en-US" sz="1800" b="0" strike="noStrike" spc="-1" dirty="0">
                <a:ea typeface="Arial"/>
              </a:rPr>
              <a:t>/&gt;</a:t>
            </a:r>
          </a:p>
          <a:p>
            <a:pPr marL="457200" indent="-342360">
              <a:lnSpc>
                <a:spcPct val="115000"/>
              </a:lnSpc>
              <a:buClr>
                <a:srgbClr val="595959"/>
              </a:buClr>
              <a:buFont typeface="Arial"/>
              <a:buChar char="-"/>
            </a:pPr>
            <a:r>
              <a:rPr lang="en-US" sz="1800" b="0" strike="noStrike" spc="-1" dirty="0">
                <a:latin typeface="Arial"/>
                <a:ea typeface="Arial"/>
              </a:rPr>
              <a:t>Setup</a:t>
            </a:r>
            <a:endParaRPr lang="en-US" sz="1800" b="0" strike="noStrike" spc="-1" dirty="0">
              <a:latin typeface="Arial"/>
            </a:endParaRPr>
          </a:p>
          <a:p>
            <a:pPr>
              <a:lnSpc>
                <a:spcPct val="115000"/>
              </a:lnSpc>
              <a:spcBef>
                <a:spcPts val="1599"/>
              </a:spcBef>
            </a:pPr>
            <a:r>
              <a:rPr lang="en-US" sz="1400" b="0" strike="noStrike" spc="-1" dirty="0">
                <a:latin typeface="Courier New"/>
                <a:ea typeface="Courier New"/>
              </a:rPr>
              <a:t>       compile </a:t>
            </a:r>
            <a:r>
              <a:rPr lang="en-US" sz="1400" b="1" strike="noStrike" spc="-1" dirty="0">
                <a:latin typeface="Courier New"/>
                <a:ea typeface="Courier New"/>
              </a:rPr>
              <a:t>'com.squareup.picasso:picasso:2.5.2'</a:t>
            </a:r>
            <a:endParaRPr lang="en-US" sz="1400" b="0" strike="noStrike" spc="-1" dirty="0">
              <a:latin typeface="Arial"/>
            </a:endParaRPr>
          </a:p>
          <a:p>
            <a:pPr marL="457200" indent="-342360">
              <a:lnSpc>
                <a:spcPct val="115000"/>
              </a:lnSpc>
              <a:spcBef>
                <a:spcPts val="1599"/>
              </a:spcBef>
              <a:buClr>
                <a:srgbClr val="595959"/>
              </a:buClr>
              <a:buFont typeface="Arial"/>
              <a:buChar char="-"/>
            </a:pPr>
            <a:r>
              <a:rPr lang="en-US" sz="1800" b="0" strike="noStrike" spc="-1" dirty="0">
                <a:latin typeface="Arial"/>
                <a:ea typeface="Arial"/>
              </a:rPr>
              <a:t>Use</a:t>
            </a:r>
            <a:endParaRPr lang="en-US" sz="1800" b="0" strike="noStrike" spc="-1" dirty="0">
              <a:latin typeface="Arial"/>
            </a:endParaRPr>
          </a:p>
        </p:txBody>
      </p:sp>
      <p:sp>
        <p:nvSpPr>
          <p:cNvPr id="82" name="CustomShape 3"/>
          <p:cNvSpPr/>
          <p:nvPr/>
        </p:nvSpPr>
        <p:spPr>
          <a:xfrm>
            <a:off x="993575" y="3298336"/>
            <a:ext cx="7063920" cy="17535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1" strike="noStrike" spc="-1" dirty="0">
                <a:solidFill>
                  <a:srgbClr val="000080"/>
                </a:solidFill>
                <a:latin typeface="Courier New"/>
                <a:ea typeface="Courier New"/>
              </a:rPr>
              <a:t>if </a:t>
            </a:r>
            <a:r>
              <a:rPr lang="en-US" sz="1200" b="0" strike="noStrike" spc="-1" dirty="0">
                <a:solidFill>
                  <a:srgbClr val="000000"/>
                </a:solidFill>
                <a:latin typeface="Courier New"/>
                <a:ea typeface="Courier New"/>
              </a:rPr>
              <a:t>(</a:t>
            </a:r>
            <a:r>
              <a:rPr lang="en-US" sz="1200" b="0" strike="noStrike" spc="-1" dirty="0" err="1">
                <a:solidFill>
                  <a:srgbClr val="000000"/>
                </a:solidFill>
                <a:latin typeface="Courier New"/>
                <a:ea typeface="Courier New"/>
              </a:rPr>
              <a:t>url</a:t>
            </a:r>
            <a:r>
              <a:rPr lang="en-US" sz="1200" b="0" strike="noStrike" spc="-1" dirty="0">
                <a:solidFill>
                  <a:srgbClr val="000000"/>
                </a:solidFill>
                <a:latin typeface="Courier New"/>
                <a:ea typeface="Courier New"/>
              </a:rPr>
              <a:t> == </a:t>
            </a:r>
            <a:r>
              <a:rPr lang="en-US" sz="1200" b="1" strike="noStrike" spc="-1" dirty="0">
                <a:solidFill>
                  <a:srgbClr val="000080"/>
                </a:solidFill>
                <a:latin typeface="Courier New"/>
                <a:ea typeface="Courier New"/>
              </a:rPr>
              <a:t>null </a:t>
            </a:r>
            <a:r>
              <a:rPr lang="en-US" sz="1200" b="0" strike="noStrike" spc="-1" dirty="0">
                <a:solidFill>
                  <a:srgbClr val="000000"/>
                </a:solidFill>
                <a:latin typeface="Courier New"/>
                <a:ea typeface="Courier New"/>
              </a:rPr>
              <a:t>|| </a:t>
            </a:r>
            <a:r>
              <a:rPr lang="en-US" sz="1200" b="0" strike="noStrike" spc="-1" dirty="0" err="1">
                <a:solidFill>
                  <a:srgbClr val="000000"/>
                </a:solidFill>
                <a:latin typeface="Courier New"/>
                <a:ea typeface="Courier New"/>
              </a:rPr>
              <a:t>url.equals</a:t>
            </a:r>
            <a:r>
              <a:rPr lang="en-US" sz="1200" b="0" strike="noStrike" spc="-1" dirty="0">
                <a:solidFill>
                  <a:srgbClr val="000000"/>
                </a:solidFill>
                <a:latin typeface="Courier New"/>
                <a:ea typeface="Courier New"/>
              </a:rPr>
              <a:t>(</a:t>
            </a:r>
            <a:r>
              <a:rPr lang="en-US" sz="1200" b="1" strike="noStrike" spc="-1" dirty="0">
                <a:solidFill>
                  <a:srgbClr val="008000"/>
                </a:solidFill>
                <a:latin typeface="Courier New"/>
                <a:ea typeface="Courier New"/>
              </a:rPr>
              <a:t>""</a:t>
            </a:r>
            <a:r>
              <a:rPr lang="en-US" sz="1200" b="0" strike="noStrike" spc="-1" dirty="0">
                <a:solidFill>
                  <a:srgbClr val="000000"/>
                </a:solidFill>
                <a:latin typeface="Courier New"/>
                <a:ea typeface="Courier New"/>
              </a:rPr>
              <a:t>)) {</a:t>
            </a:r>
            <a:br>
              <a:rPr dirty="0"/>
            </a:br>
            <a:r>
              <a:rPr lang="en-US" sz="1200" b="0" strike="noStrike" spc="-1" dirty="0">
                <a:solidFill>
                  <a:srgbClr val="000000"/>
                </a:solidFill>
                <a:latin typeface="Courier New"/>
                <a:ea typeface="Courier New"/>
              </a:rPr>
              <a:t>    </a:t>
            </a:r>
            <a:r>
              <a:rPr lang="en-US" sz="1200" b="0" strike="noStrike" spc="-1" dirty="0" err="1">
                <a:solidFill>
                  <a:srgbClr val="000000"/>
                </a:solidFill>
                <a:latin typeface="Courier New"/>
                <a:ea typeface="Courier New"/>
              </a:rPr>
              <a:t>Picasso.</a:t>
            </a:r>
            <a:r>
              <a:rPr lang="en-US" sz="1200" b="0" i="1" strike="noStrike" spc="-1" dirty="0" err="1">
                <a:solidFill>
                  <a:srgbClr val="000000"/>
                </a:solidFill>
                <a:latin typeface="Courier New"/>
                <a:ea typeface="Courier New"/>
              </a:rPr>
              <a:t>with</a:t>
            </a:r>
            <a:r>
              <a:rPr lang="en-US" sz="1200" b="0" strike="noStrike" spc="-1" dirty="0">
                <a:solidFill>
                  <a:srgbClr val="000000"/>
                </a:solidFill>
                <a:latin typeface="Courier New"/>
                <a:ea typeface="Courier New"/>
              </a:rPr>
              <a:t>(context).load(</a:t>
            </a:r>
            <a:r>
              <a:rPr lang="en-US" sz="1200" b="1" strike="noStrike" spc="-1" dirty="0">
                <a:solidFill>
                  <a:srgbClr val="008000"/>
                </a:solidFill>
                <a:latin typeface="Courier New"/>
                <a:ea typeface="Courier New"/>
              </a:rPr>
              <a:t>"error"</a:t>
            </a:r>
            <a:r>
              <a:rPr lang="en-US" sz="1200" b="0" strike="noStrike" spc="-1" dirty="0">
                <a:solidFill>
                  <a:srgbClr val="000000"/>
                </a:solidFill>
                <a:latin typeface="Courier New"/>
                <a:ea typeface="Courier New"/>
              </a:rPr>
              <a:t>).placeholder(</a:t>
            </a:r>
            <a:r>
              <a:rPr lang="en-US" sz="1200" b="0" strike="noStrike" spc="-1" dirty="0" err="1">
                <a:solidFill>
                  <a:srgbClr val="000000"/>
                </a:solidFill>
                <a:latin typeface="Courier New"/>
                <a:ea typeface="Courier New"/>
              </a:rPr>
              <a:t>R.drawable.</a:t>
            </a:r>
            <a:r>
              <a:rPr lang="en-US" sz="1200" b="1" i="1" strike="noStrike" spc="-1" dirty="0" err="1">
                <a:solidFill>
                  <a:srgbClr val="660E7A"/>
                </a:solidFill>
                <a:latin typeface="Courier New"/>
                <a:ea typeface="Courier New"/>
              </a:rPr>
              <a:t>ic_loading</a:t>
            </a:r>
            <a:r>
              <a:rPr lang="en-US" sz="1200" b="0" strike="noStrike" spc="-1" dirty="0">
                <a:solidFill>
                  <a:srgbClr val="000000"/>
                </a:solidFill>
                <a:latin typeface="Courier New"/>
                <a:ea typeface="Courier New"/>
              </a:rPr>
              <a:t>)</a:t>
            </a:r>
            <a:br>
              <a:rPr dirty="0"/>
            </a:br>
            <a:r>
              <a:rPr lang="en-US" sz="1200" b="0" strike="noStrike" spc="-1" dirty="0">
                <a:solidFill>
                  <a:srgbClr val="000000"/>
                </a:solidFill>
                <a:latin typeface="Courier New"/>
                <a:ea typeface="Courier New"/>
              </a:rPr>
              <a:t>            .error(</a:t>
            </a:r>
            <a:r>
              <a:rPr lang="en-US" sz="1200" b="0" strike="noStrike" spc="-1" dirty="0" err="1">
                <a:solidFill>
                  <a:srgbClr val="000000"/>
                </a:solidFill>
                <a:latin typeface="Courier New"/>
                <a:ea typeface="Courier New"/>
              </a:rPr>
              <a:t>R.drawable.</a:t>
            </a:r>
            <a:r>
              <a:rPr lang="en-US" sz="1200" b="1" i="1" strike="noStrike" spc="-1" dirty="0" err="1">
                <a:solidFill>
                  <a:srgbClr val="660E7A"/>
                </a:solidFill>
                <a:latin typeface="Courier New"/>
                <a:ea typeface="Courier New"/>
              </a:rPr>
              <a:t>ic_loading</a:t>
            </a:r>
            <a:r>
              <a:rPr lang="en-US" sz="1200" b="0" strike="noStrike" spc="-1" dirty="0">
                <a:solidFill>
                  <a:srgbClr val="000000"/>
                </a:solidFill>
                <a:latin typeface="Courier New"/>
                <a:ea typeface="Courier New"/>
              </a:rPr>
              <a:t>)</a:t>
            </a:r>
            <a:br>
              <a:rPr dirty="0"/>
            </a:br>
            <a:r>
              <a:rPr lang="en-US" sz="1200" b="0" strike="noStrike" spc="-1" dirty="0">
                <a:solidFill>
                  <a:srgbClr val="000000"/>
                </a:solidFill>
                <a:latin typeface="Courier New"/>
                <a:ea typeface="Courier New"/>
              </a:rPr>
              <a:t>            .into(</a:t>
            </a:r>
            <a:r>
              <a:rPr lang="en-US" sz="1200" b="0" strike="noStrike" spc="-1" dirty="0" err="1">
                <a:solidFill>
                  <a:srgbClr val="000000"/>
                </a:solidFill>
                <a:latin typeface="Courier New"/>
                <a:ea typeface="Courier New"/>
              </a:rPr>
              <a:t>imageView</a:t>
            </a:r>
            <a:r>
              <a:rPr lang="en-US" sz="1200" b="0" strike="noStrike" spc="-1" dirty="0">
                <a:solidFill>
                  <a:srgbClr val="000000"/>
                </a:solidFill>
                <a:latin typeface="Courier New"/>
                <a:ea typeface="Courier New"/>
              </a:rPr>
              <a:t>);</a:t>
            </a:r>
            <a:br>
              <a:rPr dirty="0"/>
            </a:br>
            <a:r>
              <a:rPr lang="en-US" sz="1200" b="0" strike="noStrike" spc="-1" dirty="0">
                <a:solidFill>
                  <a:srgbClr val="000000"/>
                </a:solidFill>
                <a:latin typeface="Courier New"/>
                <a:ea typeface="Courier New"/>
              </a:rPr>
              <a:t>} </a:t>
            </a:r>
            <a:r>
              <a:rPr lang="en-US" sz="1200" b="1" strike="noStrike" spc="-1" dirty="0">
                <a:solidFill>
                  <a:srgbClr val="000080"/>
                </a:solidFill>
                <a:latin typeface="Courier New"/>
                <a:ea typeface="Courier New"/>
              </a:rPr>
              <a:t>else </a:t>
            </a:r>
            <a:r>
              <a:rPr lang="en-US" sz="1200" b="0" strike="noStrike" spc="-1" dirty="0">
                <a:solidFill>
                  <a:srgbClr val="000000"/>
                </a:solidFill>
                <a:latin typeface="Courier New"/>
                <a:ea typeface="Courier New"/>
              </a:rPr>
              <a:t>{</a:t>
            </a:r>
            <a:br>
              <a:rPr dirty="0"/>
            </a:br>
            <a:r>
              <a:rPr lang="en-US" sz="1200" b="0" strike="noStrike" spc="-1" dirty="0">
                <a:solidFill>
                  <a:srgbClr val="000000"/>
                </a:solidFill>
                <a:latin typeface="Courier New"/>
                <a:ea typeface="Courier New"/>
              </a:rPr>
              <a:t>    </a:t>
            </a:r>
            <a:r>
              <a:rPr lang="en-US" sz="1200" b="0" strike="noStrike" spc="-1" dirty="0" err="1">
                <a:solidFill>
                  <a:srgbClr val="000000"/>
                </a:solidFill>
                <a:latin typeface="Courier New"/>
                <a:ea typeface="Courier New"/>
              </a:rPr>
              <a:t>Picasso.</a:t>
            </a:r>
            <a:r>
              <a:rPr lang="en-US" sz="1200" b="0" i="1" strike="noStrike" spc="-1" dirty="0" err="1">
                <a:solidFill>
                  <a:srgbClr val="000000"/>
                </a:solidFill>
                <a:latin typeface="Courier New"/>
                <a:ea typeface="Courier New"/>
              </a:rPr>
              <a:t>with</a:t>
            </a:r>
            <a:r>
              <a:rPr lang="en-US" sz="1200" b="0" strike="noStrike" spc="-1" dirty="0">
                <a:solidFill>
                  <a:srgbClr val="000000"/>
                </a:solidFill>
                <a:latin typeface="Courier New"/>
                <a:ea typeface="Courier New"/>
              </a:rPr>
              <a:t>(context).load(</a:t>
            </a:r>
            <a:r>
              <a:rPr lang="en-US" sz="1200" b="0" strike="noStrike" spc="-1" dirty="0" err="1">
                <a:solidFill>
                  <a:srgbClr val="000000"/>
                </a:solidFill>
                <a:latin typeface="Courier New"/>
                <a:ea typeface="Courier New"/>
              </a:rPr>
              <a:t>url</a:t>
            </a:r>
            <a:r>
              <a:rPr lang="en-US" sz="1200" b="0" strike="noStrike" spc="-1" dirty="0">
                <a:solidFill>
                  <a:srgbClr val="000000"/>
                </a:solidFill>
                <a:latin typeface="Courier New"/>
                <a:ea typeface="Courier New"/>
              </a:rPr>
              <a:t>).placeholder(</a:t>
            </a:r>
            <a:r>
              <a:rPr lang="en-US" sz="1200" b="0" strike="noStrike" spc="-1" dirty="0" err="1">
                <a:solidFill>
                  <a:srgbClr val="000000"/>
                </a:solidFill>
                <a:latin typeface="Courier New"/>
                <a:ea typeface="Courier New"/>
              </a:rPr>
              <a:t>R.drawable.</a:t>
            </a:r>
            <a:r>
              <a:rPr lang="en-US" sz="1200" b="1" i="1" strike="noStrike" spc="-1" dirty="0" err="1">
                <a:solidFill>
                  <a:srgbClr val="660E7A"/>
                </a:solidFill>
                <a:latin typeface="Courier New"/>
                <a:ea typeface="Courier New"/>
              </a:rPr>
              <a:t>ic_loading</a:t>
            </a:r>
            <a:r>
              <a:rPr lang="en-US" sz="1200" b="0" strike="noStrike" spc="-1" dirty="0">
                <a:solidFill>
                  <a:srgbClr val="000000"/>
                </a:solidFill>
                <a:latin typeface="Courier New"/>
                <a:ea typeface="Courier New"/>
              </a:rPr>
              <a:t>)</a:t>
            </a:r>
            <a:br>
              <a:rPr dirty="0"/>
            </a:br>
            <a:r>
              <a:rPr lang="en-US" sz="1200" b="0" strike="noStrike" spc="-1" dirty="0">
                <a:solidFill>
                  <a:srgbClr val="000000"/>
                </a:solidFill>
                <a:latin typeface="Courier New"/>
                <a:ea typeface="Courier New"/>
              </a:rPr>
              <a:t>            .error(</a:t>
            </a:r>
            <a:r>
              <a:rPr lang="en-US" sz="1200" b="0" strike="noStrike" spc="-1" dirty="0" err="1">
                <a:solidFill>
                  <a:srgbClr val="000000"/>
                </a:solidFill>
                <a:latin typeface="Courier New"/>
                <a:ea typeface="Courier New"/>
              </a:rPr>
              <a:t>R.drawable.</a:t>
            </a:r>
            <a:r>
              <a:rPr lang="en-US" sz="1200" b="1" i="1" strike="noStrike" spc="-1" dirty="0" err="1">
                <a:solidFill>
                  <a:srgbClr val="660E7A"/>
                </a:solidFill>
                <a:latin typeface="Courier New"/>
                <a:ea typeface="Courier New"/>
              </a:rPr>
              <a:t>ic_loading</a:t>
            </a:r>
            <a:r>
              <a:rPr lang="en-US" sz="1200" b="0" strike="noStrike" spc="-1" dirty="0">
                <a:solidFill>
                  <a:srgbClr val="000000"/>
                </a:solidFill>
                <a:latin typeface="Courier New"/>
                <a:ea typeface="Courier New"/>
              </a:rPr>
              <a:t>)</a:t>
            </a:r>
            <a:br>
              <a:rPr dirty="0"/>
            </a:br>
            <a:r>
              <a:rPr lang="en-US" sz="1200" b="0" strike="noStrike" spc="-1" dirty="0">
                <a:solidFill>
                  <a:srgbClr val="000000"/>
                </a:solidFill>
                <a:latin typeface="Courier New"/>
                <a:ea typeface="Courier New"/>
              </a:rPr>
              <a:t>            .into(</a:t>
            </a:r>
            <a:r>
              <a:rPr lang="en-US" sz="1200" b="0" strike="noStrike" spc="-1" dirty="0" err="1">
                <a:solidFill>
                  <a:srgbClr val="000000"/>
                </a:solidFill>
                <a:latin typeface="Courier New"/>
                <a:ea typeface="Courier New"/>
              </a:rPr>
              <a:t>imageView</a:t>
            </a:r>
            <a:r>
              <a:rPr lang="en-US" sz="1200" b="0" strike="noStrike" spc="-1" dirty="0">
                <a:solidFill>
                  <a:srgbClr val="000000"/>
                </a:solidFill>
                <a:latin typeface="Courier New"/>
                <a:ea typeface="Courier New"/>
              </a:rPr>
              <a:t>);</a:t>
            </a:r>
            <a:br>
              <a:rPr dirty="0"/>
            </a:br>
            <a:r>
              <a:rPr lang="en-US" sz="1200" b="0" strike="noStrike" spc="-1" dirty="0">
                <a:solidFill>
                  <a:srgbClr val="000000"/>
                </a:solidFill>
                <a:latin typeface="Courier New"/>
                <a:ea typeface="Courier New"/>
              </a:rPr>
              <a:t>}</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12EAF-DF20-42CE-88EB-533BD4412916}"/>
              </a:ext>
            </a:extLst>
          </p:cNvPr>
          <p:cNvSpPr>
            <a:spLocks noGrp="1"/>
          </p:cNvSpPr>
          <p:nvPr>
            <p:ph type="title"/>
          </p:nvPr>
        </p:nvSpPr>
        <p:spPr/>
        <p:txBody>
          <a:bodyPr/>
          <a:lstStyle/>
          <a:p>
            <a:r>
              <a:rPr lang="en-US" dirty="0"/>
              <a:t>Display Menus</a:t>
            </a:r>
          </a:p>
        </p:txBody>
      </p:sp>
      <p:sp>
        <p:nvSpPr>
          <p:cNvPr id="3" name="Text Placeholder 2">
            <a:extLst>
              <a:ext uri="{FF2B5EF4-FFF2-40B4-BE49-F238E27FC236}">
                <a16:creationId xmlns:a16="http://schemas.microsoft.com/office/drawing/2014/main" id="{57F54078-054C-408C-88CD-9A38A49934BA}"/>
              </a:ext>
            </a:extLst>
          </p:cNvPr>
          <p:cNvSpPr>
            <a:spLocks noGrp="1"/>
          </p:cNvSpPr>
          <p:nvPr>
            <p:ph type="body" idx="1"/>
          </p:nvPr>
        </p:nvSpPr>
        <p:spPr/>
        <p:txBody>
          <a:bodyPr/>
          <a:lstStyle/>
          <a:p>
            <a:pPr marL="457200" indent="-342360">
              <a:lnSpc>
                <a:spcPct val="115000"/>
              </a:lnSpc>
              <a:buClr>
                <a:srgbClr val="595959"/>
              </a:buClr>
              <a:buFont typeface="Arial"/>
              <a:buChar char="-"/>
            </a:pPr>
            <a:r>
              <a:rPr lang="en-US" sz="1800" spc="-1" dirty="0">
                <a:latin typeface="Arial"/>
              </a:rPr>
              <a:t>Types of menus:</a:t>
            </a:r>
          </a:p>
          <a:p>
            <a:pPr marL="990600" lvl="4" indent="-457200">
              <a:spcBef>
                <a:spcPts val="600"/>
              </a:spcBef>
              <a:buSzPts val="2400"/>
              <a:buFont typeface="Arial" panose="020B0604020202020204" pitchFamily="34" charset="0"/>
              <a:buChar char="•"/>
            </a:pPr>
            <a:r>
              <a:rPr lang="en-US" dirty="0"/>
              <a:t>App bar with options menu</a:t>
            </a:r>
          </a:p>
          <a:p>
            <a:pPr marL="990600" lvl="4" indent="-457200">
              <a:spcBef>
                <a:spcPts val="600"/>
              </a:spcBef>
              <a:buSzPts val="2400"/>
              <a:buFont typeface="Arial" panose="020B0604020202020204" pitchFamily="34" charset="0"/>
              <a:buChar char="•"/>
            </a:pPr>
            <a:r>
              <a:rPr lang="en-US" dirty="0"/>
              <a:t>Context menu</a:t>
            </a:r>
          </a:p>
          <a:p>
            <a:pPr marL="990600" lvl="4" indent="-457200">
              <a:spcBef>
                <a:spcPts val="600"/>
              </a:spcBef>
              <a:buSzPts val="2400"/>
              <a:buFont typeface="Arial" panose="020B0604020202020204" pitchFamily="34" charset="0"/>
              <a:buChar char="•"/>
            </a:pPr>
            <a:r>
              <a:rPr lang="en-US" dirty="0"/>
              <a:t>Contextual action bar</a:t>
            </a:r>
          </a:p>
          <a:p>
            <a:pPr marL="990600" lvl="4" indent="-457200">
              <a:spcBef>
                <a:spcPts val="600"/>
              </a:spcBef>
              <a:buSzPts val="2400"/>
              <a:buFont typeface="Arial" panose="020B0604020202020204" pitchFamily="34" charset="0"/>
              <a:buChar char="•"/>
            </a:pPr>
            <a:r>
              <a:rPr lang="en-US" dirty="0"/>
              <a:t>Popup menu</a:t>
            </a:r>
            <a:endParaRPr lang="en-US" dirty="0">
              <a:solidFill>
                <a:srgbClr val="4CAF50"/>
              </a:solidFill>
            </a:endParaRPr>
          </a:p>
          <a:p>
            <a:pPr marL="114300" indent="0">
              <a:buNone/>
            </a:pPr>
            <a:endParaRPr lang="en-US" dirty="0"/>
          </a:p>
        </p:txBody>
      </p:sp>
      <p:pic>
        <p:nvPicPr>
          <p:cNvPr id="4" name="Google Shape;503;p96">
            <a:extLst>
              <a:ext uri="{FF2B5EF4-FFF2-40B4-BE49-F238E27FC236}">
                <a16:creationId xmlns:a16="http://schemas.microsoft.com/office/drawing/2014/main" id="{8E25F475-F11C-4074-BF39-B9B8DDE22BDE}"/>
              </a:ext>
            </a:extLst>
          </p:cNvPr>
          <p:cNvPicPr preferRelativeResize="0"/>
          <p:nvPr/>
        </p:nvPicPr>
        <p:blipFill>
          <a:blip r:embed="rId2">
            <a:alphaModFix/>
          </a:blip>
          <a:stretch>
            <a:fillRect/>
          </a:stretch>
        </p:blipFill>
        <p:spPr>
          <a:xfrm>
            <a:off x="3787809" y="1245842"/>
            <a:ext cx="5094850" cy="2691100"/>
          </a:xfrm>
          <a:prstGeom prst="rect">
            <a:avLst/>
          </a:prstGeom>
          <a:noFill/>
          <a:ln>
            <a:noFill/>
          </a:ln>
        </p:spPr>
      </p:pic>
    </p:spTree>
    <p:extLst>
      <p:ext uri="{BB962C8B-B14F-4D97-AF65-F5344CB8AC3E}">
        <p14:creationId xmlns:p14="http://schemas.microsoft.com/office/powerpoint/2010/main" val="1917056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2" name="Google Shape;542;p100"/>
          <p:cNvSpPr txBox="1">
            <a:spLocks noGrp="1"/>
          </p:cNvSpPr>
          <p:nvPr>
            <p:ph type="title"/>
          </p:nvPr>
        </p:nvSpPr>
        <p:spPr>
          <a:xfrm>
            <a:off x="305074" y="396112"/>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rPr>
              <a:t>O</a:t>
            </a:r>
            <a:r>
              <a:rPr lang="en" dirty="0">
                <a:solidFill>
                  <a:schemeClr val="tx1"/>
                </a:solidFill>
                <a:latin typeface="Arial"/>
                <a:ea typeface="Arial"/>
                <a:cs typeface="Arial"/>
                <a:sym typeface="Arial"/>
              </a:rPr>
              <a:t>ptions menu</a:t>
            </a:r>
            <a:endParaRPr dirty="0">
              <a:solidFill>
                <a:schemeClr val="tx1"/>
              </a:solidFill>
            </a:endParaRPr>
          </a:p>
        </p:txBody>
      </p:sp>
      <p:sp>
        <p:nvSpPr>
          <p:cNvPr id="541" name="Google Shape;541;p100"/>
          <p:cNvSpPr txBox="1">
            <a:spLocks noGrp="1"/>
          </p:cNvSpPr>
          <p:nvPr>
            <p:ph type="body" idx="1"/>
          </p:nvPr>
        </p:nvSpPr>
        <p:spPr>
          <a:xfrm>
            <a:off x="0" y="2405270"/>
            <a:ext cx="8926800" cy="2377318"/>
          </a:xfrm>
          <a:prstGeom prst="rect">
            <a:avLst/>
          </a:prstGeom>
        </p:spPr>
        <p:txBody>
          <a:bodyPr spcFirstLastPara="1" wrap="square" lIns="91425" tIns="91425" rIns="91425" bIns="91425" anchor="t" anchorCtr="0">
            <a:noAutofit/>
          </a:bodyPr>
          <a:lstStyle/>
          <a:p>
            <a:pPr marL="457200" lvl="0" indent="0" algn="l" rtl="0">
              <a:spcBef>
                <a:spcPts val="1000"/>
              </a:spcBef>
              <a:spcAft>
                <a:spcPts val="0"/>
              </a:spcAft>
              <a:buNone/>
            </a:pPr>
            <a:endParaRPr b="0" dirty="0"/>
          </a:p>
          <a:p>
            <a:pPr marL="457200" lvl="0" indent="-381000" algn="l" rtl="0">
              <a:spcBef>
                <a:spcPts val="1000"/>
              </a:spcBef>
              <a:spcAft>
                <a:spcPts val="0"/>
              </a:spcAft>
              <a:buSzPts val="2400"/>
              <a:buChar char="●"/>
            </a:pPr>
            <a:r>
              <a:rPr lang="en" b="0" dirty="0"/>
              <a:t>Appears in the right corner of the app bar (3)</a:t>
            </a:r>
            <a:endParaRPr b="0" dirty="0"/>
          </a:p>
          <a:p>
            <a:pPr marL="457200" lvl="0" indent="-381000" algn="l" rtl="0">
              <a:spcBef>
                <a:spcPts val="1000"/>
              </a:spcBef>
              <a:spcAft>
                <a:spcPts val="0"/>
              </a:spcAft>
              <a:buSzPts val="2400"/>
              <a:buChar char="●"/>
            </a:pPr>
            <a:r>
              <a:rPr lang="en" b="0" dirty="0"/>
              <a:t>For navigating to other activities and editing app settings</a:t>
            </a:r>
            <a:endParaRPr b="0" dirty="0"/>
          </a:p>
          <a:p>
            <a:pPr marL="0" lvl="0" indent="0" algn="l" rtl="0">
              <a:lnSpc>
                <a:spcPct val="115000"/>
              </a:lnSpc>
              <a:spcBef>
                <a:spcPts val="0"/>
              </a:spcBef>
              <a:spcAft>
                <a:spcPts val="0"/>
              </a:spcAft>
              <a:buNone/>
            </a:pPr>
            <a:endParaRPr sz="1600" dirty="0">
              <a:solidFill>
                <a:srgbClr val="4CAF50"/>
              </a:solidFill>
            </a:endParaRPr>
          </a:p>
        </p:txBody>
      </p:sp>
      <p:sp>
        <p:nvSpPr>
          <p:cNvPr id="543" name="Google Shape;543;p10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547" name="Google Shape;547;p100"/>
          <p:cNvSpPr txBox="1">
            <a:spLocks noGrp="1"/>
          </p:cNvSpPr>
          <p:nvPr>
            <p:ph type="body" idx="4294967295"/>
          </p:nvPr>
        </p:nvSpPr>
        <p:spPr>
          <a:xfrm>
            <a:off x="0" y="971550"/>
            <a:ext cx="4513263" cy="2242102"/>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b="0" dirty="0"/>
              <a:t>Action icons in the app bar for important items (1)</a:t>
            </a:r>
            <a:endParaRPr b="0" dirty="0"/>
          </a:p>
          <a:p>
            <a:pPr marL="457200" lvl="0" indent="-381000" algn="l" rtl="0">
              <a:spcBef>
                <a:spcPts val="1000"/>
              </a:spcBef>
              <a:spcAft>
                <a:spcPts val="0"/>
              </a:spcAft>
              <a:buSzPts val="2400"/>
              <a:buChar char="●"/>
            </a:pPr>
            <a:r>
              <a:rPr lang="en" b="0" dirty="0"/>
              <a:t>Tap the three dots, the "action overflow button" to see the options menu (2)</a:t>
            </a:r>
            <a:endParaRPr sz="1600" b="0" dirty="0">
              <a:solidFill>
                <a:srgbClr val="4CAF50"/>
              </a:solidFill>
            </a:endParaRPr>
          </a:p>
        </p:txBody>
      </p:sp>
      <p:pic>
        <p:nvPicPr>
          <p:cNvPr id="544" name="Google Shape;544;p100"/>
          <p:cNvPicPr preferRelativeResize="0"/>
          <p:nvPr/>
        </p:nvPicPr>
        <p:blipFill>
          <a:blip r:embed="rId3">
            <a:alphaModFix/>
          </a:blip>
          <a:stretch>
            <a:fillRect/>
          </a:stretch>
        </p:blipFill>
        <p:spPr>
          <a:xfrm>
            <a:off x="4730650" y="1354434"/>
            <a:ext cx="4290500" cy="1351541"/>
          </a:xfrm>
          <a:prstGeom prst="rect">
            <a:avLst/>
          </a:prstGeom>
          <a:noFill/>
          <a:ln>
            <a:noFill/>
          </a:ln>
        </p:spPr>
      </p:pic>
      <p:pic>
        <p:nvPicPr>
          <p:cNvPr id="545" name="Google Shape;545;p100" descr="one-finger-tap-outlined-symbol-of-a-hand_318-71550.png"/>
          <p:cNvPicPr preferRelativeResize="0"/>
          <p:nvPr/>
        </p:nvPicPr>
        <p:blipFill>
          <a:blip r:embed="rId4">
            <a:alphaModFix/>
          </a:blip>
          <a:stretch>
            <a:fillRect/>
          </a:stretch>
        </p:blipFill>
        <p:spPr>
          <a:xfrm>
            <a:off x="6579225" y="2339593"/>
            <a:ext cx="289325" cy="289350"/>
          </a:xfrm>
          <a:prstGeom prst="rect">
            <a:avLst/>
          </a:prstGeom>
          <a:noFill/>
          <a:ln>
            <a:noFill/>
          </a:ln>
        </p:spPr>
      </p:pic>
      <p:sp>
        <p:nvSpPr>
          <p:cNvPr id="546" name="Google Shape;546;p100"/>
          <p:cNvSpPr/>
          <p:nvPr/>
        </p:nvSpPr>
        <p:spPr>
          <a:xfrm>
            <a:off x="6791075" y="2083325"/>
            <a:ext cx="965100" cy="204300"/>
          </a:xfrm>
          <a:prstGeom prst="rightArrow">
            <a:avLst>
              <a:gd name="adj1" fmla="val 50000"/>
              <a:gd name="adj2" fmla="val 50000"/>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102"/>
          <p:cNvSpPr txBox="1">
            <a:spLocks noGrp="1"/>
          </p:cNvSpPr>
          <p:nvPr>
            <p:ph type="title"/>
          </p:nvPr>
        </p:nvSpPr>
        <p:spPr>
          <a:xfrm>
            <a:off x="305074" y="382860"/>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rPr>
              <a:t>O</a:t>
            </a:r>
            <a:r>
              <a:rPr lang="en" dirty="0">
                <a:solidFill>
                  <a:schemeClr val="tx1"/>
                </a:solidFill>
                <a:latin typeface="Arial"/>
                <a:ea typeface="Arial"/>
                <a:cs typeface="Arial"/>
                <a:sym typeface="Arial"/>
              </a:rPr>
              <a:t>ptions menu - </a:t>
            </a:r>
            <a:r>
              <a:rPr lang="en" sz="2000" dirty="0">
                <a:solidFill>
                  <a:schemeClr val="tx1"/>
                </a:solidFill>
                <a:latin typeface="Arial"/>
                <a:ea typeface="Arial"/>
                <a:cs typeface="Arial"/>
                <a:sym typeface="Arial"/>
              </a:rPr>
              <a:t>Steps to implement options menu</a:t>
            </a:r>
            <a:endParaRPr sz="2000" dirty="0">
              <a:solidFill>
                <a:schemeClr val="tx1"/>
              </a:solidFill>
            </a:endParaRPr>
          </a:p>
        </p:txBody>
      </p:sp>
      <p:sp>
        <p:nvSpPr>
          <p:cNvPr id="562" name="Google Shape;562;p102"/>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chemeClr val="dk1"/>
              </a:buClr>
              <a:buSzPts val="2400"/>
              <a:buAutoNum type="arabicPeriod"/>
            </a:pPr>
            <a:r>
              <a:rPr lang="en" b="0" dirty="0">
                <a:solidFill>
                  <a:schemeClr val="dk1"/>
                </a:solidFill>
              </a:rPr>
              <a:t>XML menu resource (</a:t>
            </a:r>
            <a:r>
              <a:rPr lang="en" b="0" dirty="0">
                <a:solidFill>
                  <a:schemeClr val="dk1"/>
                </a:solidFill>
                <a:latin typeface="Consolas"/>
                <a:ea typeface="Consolas"/>
                <a:cs typeface="Consolas"/>
                <a:sym typeface="Consolas"/>
              </a:rPr>
              <a:t>menu_main.xml</a:t>
            </a:r>
            <a:r>
              <a:rPr lang="en" b="0" dirty="0">
                <a:solidFill>
                  <a:schemeClr val="dk1"/>
                </a:solidFill>
              </a:rPr>
              <a:t>)</a:t>
            </a:r>
            <a:endParaRPr b="0" dirty="0">
              <a:solidFill>
                <a:schemeClr val="dk1"/>
              </a:solidFill>
            </a:endParaRPr>
          </a:p>
          <a:p>
            <a:pPr marL="457200" marR="0" lvl="0" indent="-381000" algn="l" rtl="0">
              <a:lnSpc>
                <a:spcPct val="115000"/>
              </a:lnSpc>
              <a:spcBef>
                <a:spcPts val="0"/>
              </a:spcBef>
              <a:spcAft>
                <a:spcPts val="0"/>
              </a:spcAft>
              <a:buClr>
                <a:schemeClr val="dk1"/>
              </a:buClr>
              <a:buSzPts val="2400"/>
              <a:buAutoNum type="arabicPeriod"/>
            </a:pPr>
            <a:r>
              <a:rPr lang="en" b="0" dirty="0">
                <a:solidFill>
                  <a:schemeClr val="dk1"/>
                </a:solidFill>
                <a:latin typeface="Consolas"/>
                <a:ea typeface="Consolas"/>
                <a:cs typeface="Consolas"/>
                <a:sym typeface="Consolas"/>
              </a:rPr>
              <a:t>onCreateOptionsMenu()</a:t>
            </a:r>
            <a:r>
              <a:rPr lang="en" b="0" dirty="0">
                <a:solidFill>
                  <a:schemeClr val="dk1"/>
                </a:solidFill>
              </a:rPr>
              <a:t> to inflate the menu</a:t>
            </a:r>
            <a:endParaRPr b="0" dirty="0">
              <a:solidFill>
                <a:schemeClr val="dk1"/>
              </a:solidFill>
            </a:endParaRPr>
          </a:p>
          <a:p>
            <a:pPr marL="457200" lvl="0" indent="-381000" algn="l" rtl="0">
              <a:spcBef>
                <a:spcPts val="0"/>
              </a:spcBef>
              <a:spcAft>
                <a:spcPts val="0"/>
              </a:spcAft>
              <a:buClr>
                <a:schemeClr val="dk1"/>
              </a:buClr>
              <a:buSzPts val="2400"/>
              <a:buAutoNum type="arabicPeriod"/>
            </a:pPr>
            <a:r>
              <a:rPr lang="en" b="0" dirty="0">
                <a:solidFill>
                  <a:schemeClr val="dk1"/>
                </a:solidFill>
                <a:latin typeface="Consolas"/>
                <a:ea typeface="Consolas"/>
                <a:cs typeface="Consolas"/>
                <a:sym typeface="Consolas"/>
              </a:rPr>
              <a:t>onClick</a:t>
            </a:r>
            <a:r>
              <a:rPr lang="en" b="0" dirty="0">
                <a:solidFill>
                  <a:schemeClr val="dk1"/>
                </a:solidFill>
              </a:rPr>
              <a:t> attribute or </a:t>
            </a:r>
            <a:r>
              <a:rPr lang="en" b="0" dirty="0">
                <a:solidFill>
                  <a:schemeClr val="dk1"/>
                </a:solidFill>
                <a:latin typeface="Consolas"/>
                <a:ea typeface="Consolas"/>
                <a:cs typeface="Consolas"/>
                <a:sym typeface="Consolas"/>
              </a:rPr>
              <a:t>onOptionsItemSelected()</a:t>
            </a:r>
            <a:r>
              <a:rPr lang="en" b="0" dirty="0">
                <a:solidFill>
                  <a:schemeClr val="dk1"/>
                </a:solidFill>
              </a:rPr>
              <a:t> </a:t>
            </a:r>
            <a:endParaRPr b="0" dirty="0">
              <a:solidFill>
                <a:schemeClr val="dk1"/>
              </a:solidFill>
            </a:endParaRPr>
          </a:p>
          <a:p>
            <a:pPr marL="457200" lvl="0" indent="-381000" algn="l" rtl="0">
              <a:spcBef>
                <a:spcPts val="0"/>
              </a:spcBef>
              <a:spcAft>
                <a:spcPts val="0"/>
              </a:spcAft>
              <a:buClr>
                <a:schemeClr val="dk1"/>
              </a:buClr>
              <a:buSzPts val="2400"/>
              <a:buAutoNum type="arabicPeriod"/>
            </a:pPr>
            <a:r>
              <a:rPr lang="en" b="0" dirty="0">
                <a:solidFill>
                  <a:schemeClr val="dk1"/>
                </a:solidFill>
              </a:rPr>
              <a:t>Method to handle item click</a:t>
            </a:r>
            <a:endParaRPr b="0" dirty="0">
              <a:solidFill>
                <a:schemeClr val="dk1"/>
              </a:solidFill>
            </a:endParaRPr>
          </a:p>
          <a:p>
            <a:pPr marL="457200" lvl="0" indent="0" algn="l" rtl="0">
              <a:spcBef>
                <a:spcPts val="0"/>
              </a:spcBef>
              <a:spcAft>
                <a:spcPts val="1000"/>
              </a:spcAft>
              <a:buNone/>
            </a:pPr>
            <a:endParaRPr sz="1800" dirty="0">
              <a:solidFill>
                <a:srgbClr val="4CAF50"/>
              </a:solidFill>
              <a:latin typeface="Consolas"/>
              <a:ea typeface="Consolas"/>
              <a:cs typeface="Consolas"/>
              <a:sym typeface="Consolas"/>
            </a:endParaRPr>
          </a:p>
        </p:txBody>
      </p:sp>
      <p:sp>
        <p:nvSpPr>
          <p:cNvPr id="561" name="Google Shape;561;p10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563" name="Google Shape;563;p102"/>
          <p:cNvPicPr preferRelativeResize="0"/>
          <p:nvPr/>
        </p:nvPicPr>
        <p:blipFill>
          <a:blip r:embed="rId3">
            <a:alphaModFix/>
          </a:blip>
          <a:stretch>
            <a:fillRect/>
          </a:stretch>
        </p:blipFill>
        <p:spPr>
          <a:xfrm>
            <a:off x="1386738" y="2977500"/>
            <a:ext cx="6507625" cy="1515175"/>
          </a:xfrm>
          <a:prstGeom prst="rect">
            <a:avLst/>
          </a:prstGeom>
          <a:noFill/>
          <a:ln>
            <a:noFill/>
          </a:ln>
        </p:spPr>
      </p:pic>
    </p:spTree>
  </p:cSld>
  <p:clrMapOvr>
    <a:masterClrMapping/>
  </p:clrMapOvr>
</p:sld>
</file>

<file path=ppt/theme/theme1.xml><?xml version="1.0" encoding="utf-8"?>
<a:theme xmlns:a="http://schemas.openxmlformats.org/drawingml/2006/main" name="2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 AndroidStructure" id="{C38918FD-31D2-4B51-A8B7-4A0EE41EC165}" vid="{6FFE7F4F-7E43-4C24-8C1D-EFA39DB96C43}"/>
    </a:ext>
  </a:extLst>
</a:theme>
</file>

<file path=ppt/theme/theme2.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 AndroidStructure" id="{C38918FD-31D2-4B51-A8B7-4A0EE41EC165}" vid="{EF869649-281C-40A9-8AC9-A1A2B66CECBC}"/>
    </a:ext>
  </a:extLst>
</a:theme>
</file>

<file path=ppt/theme/theme3.xml><?xml version="1.0" encoding="utf-8"?>
<a:theme xmlns:a="http://schemas.openxmlformats.org/drawingml/2006/main" name="1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 AndroidStructure" id="{C38918FD-31D2-4B51-A8B7-4A0EE41EC165}" vid="{3942A3B0-E6F7-499B-90EA-0D4880C816DB}"/>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221</TotalTime>
  <Words>1228</Words>
  <Application>Microsoft Office PowerPoint</Application>
  <PresentationFormat>On-screen Show (16:9)</PresentationFormat>
  <Paragraphs>167</Paragraphs>
  <Slides>23</Slides>
  <Notes>13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23</vt:i4>
      </vt:variant>
    </vt:vector>
  </HeadingPairs>
  <TitlesOfParts>
    <vt:vector size="33" baseType="lpstr">
      <vt:lpstr>Arial</vt:lpstr>
      <vt:lpstr>Consolas</vt:lpstr>
      <vt:lpstr>Courier New</vt:lpstr>
      <vt:lpstr>Myriad Pro</vt:lpstr>
      <vt:lpstr>Roboto</vt:lpstr>
      <vt:lpstr>Tahoma</vt:lpstr>
      <vt:lpstr>Times New Roman</vt:lpstr>
      <vt:lpstr>2_Theme1</vt:lpstr>
      <vt:lpstr>Theme1</vt:lpstr>
      <vt:lpstr>1_Theme1</vt:lpstr>
      <vt:lpstr>Display Images &amp; Menus</vt:lpstr>
      <vt:lpstr>Contents</vt:lpstr>
      <vt:lpstr>ImageView</vt:lpstr>
      <vt:lpstr>ImageView - scaleType</vt:lpstr>
      <vt:lpstr>Display images from local file</vt:lpstr>
      <vt:lpstr>PowerPoint Presentation</vt:lpstr>
      <vt:lpstr>Display Menus</vt:lpstr>
      <vt:lpstr>Options menu</vt:lpstr>
      <vt:lpstr>Options menu - Steps to implement options menu</vt:lpstr>
      <vt:lpstr>Options menu - Create menu resource</vt:lpstr>
      <vt:lpstr>Options menu - Inflate options menu</vt:lpstr>
      <vt:lpstr>Options menu - Add icons for menu items</vt:lpstr>
      <vt:lpstr>Options menu - Add menu item attributes</vt:lpstr>
      <vt:lpstr>Options menu - Override onOptionsItemSelected()</vt:lpstr>
      <vt:lpstr>Contextual menus</vt:lpstr>
      <vt:lpstr>Types of contextual menus</vt:lpstr>
      <vt:lpstr>Context Menu implementation Steps </vt:lpstr>
      <vt:lpstr>1. Create menu resource</vt:lpstr>
      <vt:lpstr>2. Register a view to a context menu</vt:lpstr>
      <vt:lpstr>3. Implement onCreateContextMenu() onCreateContextMenu() method</vt:lpstr>
      <vt:lpstr>More things</vt:lpstr>
      <vt:lpstr>Classwork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dc:title>
  <cp:lastModifiedBy>Võ Hoàng Phương Dung</cp:lastModifiedBy>
  <cp:revision>135</cp:revision>
  <dcterms:modified xsi:type="dcterms:W3CDTF">2021-11-20T13:02:25Z</dcterms:modified>
</cp:coreProperties>
</file>