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  <p:sldMasterId id="2147483676" r:id="rId3"/>
  </p:sldMasterIdLst>
  <p:notesMasterIdLst>
    <p:notesMasterId r:id="rId22"/>
  </p:notesMasterIdLst>
  <p:sldIdLst>
    <p:sldId id="256" r:id="rId4"/>
    <p:sldId id="272" r:id="rId5"/>
    <p:sldId id="274" r:id="rId6"/>
    <p:sldId id="275" r:id="rId7"/>
    <p:sldId id="276" r:id="rId8"/>
    <p:sldId id="277" r:id="rId9"/>
    <p:sldId id="279" r:id="rId10"/>
    <p:sldId id="278" r:id="rId11"/>
    <p:sldId id="285" r:id="rId12"/>
    <p:sldId id="268" r:id="rId13"/>
    <p:sldId id="283" r:id="rId14"/>
    <p:sldId id="270" r:id="rId15"/>
    <p:sldId id="271" r:id="rId16"/>
    <p:sldId id="280" r:id="rId17"/>
    <p:sldId id="282" r:id="rId18"/>
    <p:sldId id="281" r:id="rId19"/>
    <p:sldId id="284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794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34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37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1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74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94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03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50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0621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176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3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5742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0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685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506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32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39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643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239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6383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4632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5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0315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060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755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3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801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00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870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820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727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93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BAD778C-EB02-4BB8-A6AD-94682E95AE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0D204AC-7CA9-46A2-AB1D-3D0738446C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8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03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Service.html#stopSelf(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Service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Android Service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>
            <a:spLocks noGrp="1"/>
          </p:cNvSpPr>
          <p:nvPr>
            <p:ph type="title"/>
          </p:nvPr>
        </p:nvSpPr>
        <p:spPr>
          <a:xfrm>
            <a:off x="331579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Foreground services</a:t>
            </a:r>
            <a:endParaRPr dirty="0"/>
          </a:p>
        </p:txBody>
      </p:sp>
      <p:sp>
        <p:nvSpPr>
          <p:cNvPr id="381" name="Google Shape;381;p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1000"/>
              </a:spcBef>
            </a:pPr>
            <a:r>
              <a:rPr lang="en" b="0" dirty="0"/>
              <a:t>Runs in the background but requires that the user is actively aware it exists—e.g. music player using music service</a:t>
            </a:r>
          </a:p>
          <a:p>
            <a:pPr marL="342900">
              <a:spcBef>
                <a:spcPts val="1000"/>
              </a:spcBef>
            </a:pPr>
            <a:r>
              <a:rPr lang="en" b="0" dirty="0"/>
              <a:t>Higher priority than background services since user will notice its absence—unlikely to be killed by the system</a:t>
            </a:r>
          </a:p>
          <a:p>
            <a:pPr marL="342900">
              <a:spcBef>
                <a:spcPts val="1000"/>
              </a:spcBef>
            </a:pPr>
            <a:r>
              <a:rPr lang="en" b="0" dirty="0"/>
              <a:t>Must provide a notification which the user cannot dismiss while the service is running</a:t>
            </a:r>
            <a:endParaRPr sz="1800"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82" name="Google Shape;382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9663-9F41-4445-BCE9-0BDC33C1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services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21D7-8C7A-4B6A-89BD-0A63EDB87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Starting from API 26, background app is not allowed to create a background service.</a:t>
            </a:r>
          </a:p>
          <a:p>
            <a:r>
              <a:rPr lang="en-US" b="0" dirty="0"/>
              <a:t>A foreground app, can create and run both foreground and background services.</a:t>
            </a:r>
          </a:p>
          <a:p>
            <a:r>
              <a:rPr lang="en-US" b="0" dirty="0"/>
              <a:t>When an app goes into the background, the system stops the app's background services.</a:t>
            </a:r>
          </a:p>
          <a:p>
            <a:r>
              <a:rPr lang="en-US" b="0" dirty="0"/>
              <a:t>The </a:t>
            </a:r>
            <a:r>
              <a:rPr lang="en-US" b="0" dirty="0" err="1"/>
              <a:t>startService</a:t>
            </a:r>
            <a:r>
              <a:rPr lang="en-US" b="0" dirty="0"/>
              <a:t>() method now throws an </a:t>
            </a:r>
            <a:r>
              <a:rPr lang="en-US" b="0" dirty="0" err="1"/>
              <a:t>IllegalStateException</a:t>
            </a:r>
            <a:r>
              <a:rPr lang="en-US" b="0" dirty="0"/>
              <a:t> if an app is targeting API 26.</a:t>
            </a:r>
          </a:p>
          <a:p>
            <a:r>
              <a:rPr lang="en-US" b="0" dirty="0"/>
              <a:t>These limitations don't affect foreground services or bound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31579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service</a:t>
            </a:r>
            <a:endParaRPr dirty="0"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 b="0" dirty="0"/>
              <a:t> 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Manage permissions.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Subclass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 b="0" dirty="0"/>
              <a:t> or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 b="0" dirty="0"/>
              <a:t> class.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Implement lifecycle methods.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Start service from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/>
              <a:t>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Make sure service is stoppable.</a:t>
            </a:r>
            <a:endParaRPr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305074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Stopping a service</a:t>
            </a:r>
            <a:endParaRPr dirty="0"/>
          </a:p>
        </p:txBody>
      </p:sp>
      <p:sp>
        <p:nvSpPr>
          <p:cNvPr id="402" name="Google Shape;402;p70"/>
          <p:cNvSpPr txBox="1">
            <a:spLocks noGrp="1"/>
          </p:cNvSpPr>
          <p:nvPr>
            <p:ph type="body" idx="1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 started service must manage its own lifecycle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not stopped, will keep running and consuming resources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The service must stop itself by calling </a:t>
            </a:r>
            <a:r>
              <a:rPr lang="en" b="0" u="sng" dirty="0">
                <a:solidFill>
                  <a:schemeClr val="hlink"/>
                </a:solidFill>
                <a:hlinkClick r:id="rId3"/>
              </a:rPr>
              <a:t>stopSelf()</a:t>
            </a:r>
            <a:r>
              <a:rPr lang="en" b="0" dirty="0"/>
              <a:t> 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Another component can stop it by calling </a:t>
            </a:r>
            <a:r>
              <a:rPr lang="en" b="0" u="sng" dirty="0">
                <a:solidFill>
                  <a:schemeClr val="hlink"/>
                </a:solidFill>
                <a:hlinkClick r:id="rId4"/>
              </a:rPr>
              <a:t>stopService()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Bound service is destroyed when all clients unbound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IntentService is destroyed after onHandleIntent() returns</a:t>
            </a:r>
            <a:endParaRPr b="0" dirty="0"/>
          </a:p>
        </p:txBody>
      </p:sp>
      <p:sp>
        <p:nvSpPr>
          <p:cNvPr id="403" name="Google Shape;403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4C5E-B1ED-457F-812B-B78FA589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A832-8523-4ECF-9F42-1FDB9CB99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Subclass of Service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Simple service with simplified lifecycle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Uses worker thread to handle requests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Handle only one request at one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Creates work queue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Stops when it run out of work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Override </a:t>
            </a:r>
            <a:r>
              <a:rPr lang="en-US" b="0" dirty="0" err="1"/>
              <a:t>onHandleIntent</a:t>
            </a:r>
            <a:r>
              <a:rPr lang="en-US" b="0" dirty="0"/>
              <a:t>(Intent) for processing requests, runs on worker thread</a:t>
            </a:r>
          </a:p>
        </p:txBody>
      </p:sp>
    </p:spTree>
    <p:extLst>
      <p:ext uri="{BB962C8B-B14F-4D97-AF65-F5344CB8AC3E}">
        <p14:creationId xmlns:p14="http://schemas.microsoft.com/office/powerpoint/2010/main" val="236864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>
            <a:spLocks noGrp="1"/>
          </p:cNvSpPr>
          <p:nvPr>
            <p:ph type="title"/>
          </p:nvPr>
        </p:nvSpPr>
        <p:spPr>
          <a:xfrm>
            <a:off x="31170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IntentService Limitations</a:t>
            </a:r>
            <a:endParaRPr dirty="0"/>
          </a:p>
        </p:txBody>
      </p:sp>
      <p:sp>
        <p:nvSpPr>
          <p:cNvPr id="422" name="Google Shape;422;p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Cannot interact with the UI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 only run one request at a time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Cannot be interrupted</a:t>
            </a:r>
            <a:endParaRPr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>
            <a:spLocks noGrp="1"/>
          </p:cNvSpPr>
          <p:nvPr>
            <p:ph type="title"/>
          </p:nvPr>
        </p:nvSpPr>
        <p:spPr>
          <a:xfrm>
            <a:off x="298447" y="4159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IntentService Implementation</a:t>
            </a:r>
            <a:endParaRPr dirty="0"/>
          </a:p>
        </p:txBody>
      </p:sp>
      <p:sp>
        <p:nvSpPr>
          <p:cNvPr id="436" name="Google Shape;436;p75"/>
          <p:cNvSpPr txBox="1">
            <a:spLocks noGrp="1"/>
          </p:cNvSpPr>
          <p:nvPr>
            <p:ph type="body" idx="1"/>
          </p:nvPr>
        </p:nvSpPr>
        <p:spPr>
          <a:xfrm>
            <a:off x="424070" y="1152475"/>
            <a:ext cx="867043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HelloIntentService() { super("HelloIntentService");}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protected void onHandleIntent(Intent intent)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</a:t>
            </a:r>
            <a:r>
              <a:rPr lang="en" sz="14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When this method returns, IntentService stops the service, as appropriate.</a:t>
            </a:r>
            <a:endParaRPr sz="14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dirty="0"/>
          </a:p>
        </p:txBody>
      </p:sp>
      <p:sp>
        <p:nvSpPr>
          <p:cNvPr id="437" name="Google Shape;437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1C4A-E30D-431E-A536-D097E945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DC0E-E545-4D96-9F07-E9F3B440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Create a play music service</a:t>
            </a:r>
          </a:p>
          <a:p>
            <a:r>
              <a:rPr lang="en-US" b="0" dirty="0"/>
              <a:t>Start playing music in the background when we start the service and that music will play continuously until we stop the service in the android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1894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What is Service?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Types of Services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Service Lifecycle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How to use Service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Intent Service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A54-767B-4009-A588-A64E4B43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Service?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10C5-5B00-42F2-A946-757FFBE29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</a:rPr>
              <a:t>A </a:t>
            </a:r>
            <a:r>
              <a:rPr lang="en-US" b="0" u="sng" dirty="0">
                <a:solidFill>
                  <a:schemeClr val="hlink"/>
                </a:solidFill>
                <a:ea typeface="Consolas"/>
                <a:sym typeface="Consolas"/>
                <a:hlinkClick r:id="rId2"/>
              </a:rPr>
              <a:t>Service</a:t>
            </a:r>
            <a:r>
              <a:rPr lang="en-US" b="0" dirty="0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Started with an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stay running when user switches applications.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Lifecycle—which you must manage.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Other apps can use the service—manage permissions.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Runs in the main thread of its hosting process.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2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D976-55FF-454E-962D-53AC7932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Service?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0007-C607-487A-9D9A-08F309491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is good for:</a:t>
            </a:r>
          </a:p>
          <a:p>
            <a:pPr lvl="1"/>
            <a:r>
              <a:rPr lang="en-US" dirty="0"/>
              <a:t>Network transactions.</a:t>
            </a:r>
          </a:p>
          <a:p>
            <a:pPr lvl="1"/>
            <a:r>
              <a:rPr lang="en-US" dirty="0"/>
              <a:t>Play music.</a:t>
            </a:r>
          </a:p>
          <a:p>
            <a:pPr lvl="1"/>
            <a:r>
              <a:rPr lang="en-US" dirty="0"/>
              <a:t>Perform file I/O.</a:t>
            </a:r>
          </a:p>
          <a:p>
            <a:pPr lvl="1"/>
            <a:r>
              <a:rPr lang="en-US" dirty="0"/>
              <a:t>Interact with a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3767-5439-492F-BA3B-ADFBDAAD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0104-AB44-4F9F-9E79-D60DAEBC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7409"/>
            <a:ext cx="8520600" cy="36014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Started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Started with </a:t>
            </a:r>
            <a:r>
              <a:rPr lang="en-US" dirty="0" err="1"/>
              <a:t>startService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Runs indefinitely until it stops itself or called </a:t>
            </a:r>
            <a:r>
              <a:rPr lang="en-US" dirty="0" err="1"/>
              <a:t>stopService</a:t>
            </a:r>
            <a:r>
              <a:rPr lang="en-US" dirty="0"/>
              <a:t>() from outside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Usually does not update the UI</a:t>
            </a:r>
          </a:p>
          <a:p>
            <a:pPr>
              <a:spcBef>
                <a:spcPts val="600"/>
              </a:spcBef>
            </a:pPr>
            <a:r>
              <a:rPr lang="en-US" dirty="0"/>
              <a:t>Bound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Offers a client-server interface that allows components to interact with the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Clients send requests and get results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Started with </a:t>
            </a:r>
            <a:r>
              <a:rPr lang="en-US" dirty="0" err="1"/>
              <a:t>bindService</a:t>
            </a:r>
            <a:r>
              <a:rPr lang="en-US" dirty="0"/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Ends when all clients unbind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6EB8-7D63-41AE-BFD7-7E961348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D20FF-5C2C-43D4-81D5-7CB54CE6BCB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930" y="1060174"/>
            <a:ext cx="7487479" cy="40899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7896-1937-46D3-B0D2-864F63D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4903-DA4B-4506-A732-75DF4A8C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0905"/>
            <a:ext cx="8520600" cy="38961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onCreate</a:t>
            </a:r>
            <a:r>
              <a:rPr lang="en-US" dirty="0"/>
              <a:t>()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Called when the service is being created (after first call of </a:t>
            </a:r>
            <a:r>
              <a:rPr lang="en-US" sz="1800" dirty="0" err="1"/>
              <a:t>startService</a:t>
            </a:r>
            <a:r>
              <a:rPr lang="en-US" sz="1800" dirty="0"/>
              <a:t>() or </a:t>
            </a:r>
            <a:r>
              <a:rPr lang="en-US" sz="1800" dirty="0" err="1"/>
              <a:t>bindService</a:t>
            </a:r>
            <a:r>
              <a:rPr lang="en-US" sz="1800" dirty="0"/>
              <a:t>())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onStartCommand</a:t>
            </a:r>
            <a:r>
              <a:rPr lang="en-US" dirty="0"/>
              <a:t>()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Called when </a:t>
            </a:r>
            <a:r>
              <a:rPr lang="en-US" sz="1800" dirty="0" err="1"/>
              <a:t>startService</a:t>
            </a:r>
            <a:r>
              <a:rPr lang="en-US" sz="1800" dirty="0"/>
              <a:t>() is called, delivers starting intent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Returned value specify </a:t>
            </a:r>
            <a:r>
              <a:rPr lang="en-US" sz="1800" dirty="0" err="1"/>
              <a:t>behaviour</a:t>
            </a:r>
            <a:r>
              <a:rPr lang="en-US" sz="1800" dirty="0"/>
              <a:t> when it’s killed by system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START_STICKY - don’t retain intent, later when system recreate service null intent is delivered (explicitly started/stopped services)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START_NOT_STICKY - if there is no start intent, take service out of the started state. Service is not recreated.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START_REDELIVER_INTENT - last delivered intent will be redelivered, pending intent delivered at the point of restart</a:t>
            </a:r>
          </a:p>
        </p:txBody>
      </p:sp>
    </p:spTree>
    <p:extLst>
      <p:ext uri="{BB962C8B-B14F-4D97-AF65-F5344CB8AC3E}">
        <p14:creationId xmlns:p14="http://schemas.microsoft.com/office/powerpoint/2010/main" val="131470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2200-F849-4244-B200-FDDF38BB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0B410-DBA0-4826-A0D3-CB3A5B4A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18" y="947066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 </a:t>
            </a:r>
            <a:r>
              <a:rPr lang="en-US" dirty="0" err="1"/>
              <a:t>onBind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When another component binds to service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Returns Binder object for communication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onUnbind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When all clients disconnected from interface published by service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Returns true when </a:t>
            </a:r>
            <a:r>
              <a:rPr lang="en-US" dirty="0" err="1"/>
              <a:t>onRebind</a:t>
            </a:r>
            <a:r>
              <a:rPr lang="en-US" dirty="0"/>
              <a:t> should be called when new clients bind to service,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otherwise </a:t>
            </a:r>
            <a:r>
              <a:rPr lang="en-US" dirty="0" err="1"/>
              <a:t>onBind</a:t>
            </a:r>
            <a:r>
              <a:rPr lang="en-US" dirty="0"/>
              <a:t>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39993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F3D-3521-4909-AF9D-D4542A63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B8EA-16BF-44ED-8781-6A8331C8B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onRebind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Called when new clients are connected, after notification about disconnecting all client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in its </a:t>
            </a:r>
            <a:r>
              <a:rPr lang="en-US" dirty="0" err="1"/>
              <a:t>onUnbind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onDestroy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Called by system to notify a Service that it is no longer used and is being removed.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Cleanup receivers,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85770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595</TotalTime>
  <Words>784</Words>
  <Application>Microsoft Office PowerPoint</Application>
  <PresentationFormat>On-screen Show (16:9)</PresentationFormat>
  <Paragraphs>114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Myriad Pro</vt:lpstr>
      <vt:lpstr>Tahoma</vt:lpstr>
      <vt:lpstr>Times New Roman</vt:lpstr>
      <vt:lpstr>2_Theme1</vt:lpstr>
      <vt:lpstr>Theme1</vt:lpstr>
      <vt:lpstr>1_Theme1</vt:lpstr>
      <vt:lpstr>Android Service</vt:lpstr>
      <vt:lpstr>Contents</vt:lpstr>
      <vt:lpstr>What is Service? </vt:lpstr>
      <vt:lpstr>What is Service?</vt:lpstr>
      <vt:lpstr>Types of Services </vt:lpstr>
      <vt:lpstr>Service Lifecycle</vt:lpstr>
      <vt:lpstr>Service Lifecycle</vt:lpstr>
      <vt:lpstr>Service Lifecycle</vt:lpstr>
      <vt:lpstr>Service Lifecycle</vt:lpstr>
      <vt:lpstr>Foreground services</vt:lpstr>
      <vt:lpstr>Background services limitations</vt:lpstr>
      <vt:lpstr>Creating a service</vt:lpstr>
      <vt:lpstr>Stopping a service</vt:lpstr>
      <vt:lpstr>Intent Service</vt:lpstr>
      <vt:lpstr>IntentService Limitations</vt:lpstr>
      <vt:lpstr>IntentService Implementation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245</cp:revision>
  <dcterms:modified xsi:type="dcterms:W3CDTF">2021-09-23T04:53:31Z</dcterms:modified>
</cp:coreProperties>
</file>