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  <p:sldMasterId id="2147483674" r:id="rId3"/>
  </p:sldMasterIdLst>
  <p:notesMasterIdLst>
    <p:notesMasterId r:id="rId25"/>
  </p:notesMasterIdLst>
  <p:sldIdLst>
    <p:sldId id="256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7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539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747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23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993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51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526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76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1613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1217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8761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797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4022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871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503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932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36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17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1308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8283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999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8949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524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6522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074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4247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21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70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870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85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6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4187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0373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5CFD1DA-ED99-4B51-8F9B-238A5B619B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62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AC0D994-0DC8-4DA3-A5AF-389A4A9F96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4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436CAEBD-F074-40FE-8642-56AD2D5F21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98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android-sdk/map-with-marker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Maps, Geocoding, and Location-Based Services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597D-9C35-46FD-A4F2-AC2EAA4D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GoogleMap</a:t>
            </a:r>
            <a:r>
              <a:rPr lang="en-US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6818F-26F9-454C-8B15-C9075939B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3791"/>
            <a:ext cx="8546550" cy="404715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placing items on the map: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addCircle</a:t>
            </a:r>
            <a:r>
              <a:rPr lang="en-US" dirty="0"/>
              <a:t>, </a:t>
            </a:r>
            <a:r>
              <a:rPr lang="en-US" dirty="0" err="1"/>
              <a:t>addGroundOverlay</a:t>
            </a:r>
            <a:r>
              <a:rPr lang="en-US" dirty="0"/>
              <a:t>, </a:t>
            </a:r>
            <a:r>
              <a:rPr lang="en-US" dirty="0" err="1"/>
              <a:t>addMarker</a:t>
            </a:r>
            <a:r>
              <a:rPr lang="en-US" dirty="0"/>
              <a:t>, </a:t>
            </a:r>
            <a:r>
              <a:rPr lang="en-US" dirty="0" err="1"/>
              <a:t>addPolygon</a:t>
            </a:r>
            <a:r>
              <a:rPr lang="en-US" dirty="0"/>
              <a:t>, </a:t>
            </a:r>
            <a:r>
              <a:rPr lang="en-US" dirty="0" err="1"/>
              <a:t>addPolyline</a:t>
            </a:r>
            <a:r>
              <a:rPr lang="en-US" dirty="0"/>
              <a:t>, </a:t>
            </a:r>
            <a:r>
              <a:rPr lang="en-US" dirty="0" err="1"/>
              <a:t>addTileOverlay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clear - Removes all markers, polylines/polygons, overlays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manipulating the camera: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getCameraPosition</a:t>
            </a:r>
            <a:r>
              <a:rPr lang="en-US" dirty="0"/>
              <a:t>, </a:t>
            </a:r>
            <a:r>
              <a:rPr lang="en-US" dirty="0" err="1"/>
              <a:t>moveCamera</a:t>
            </a:r>
            <a:r>
              <a:rPr lang="en-US" dirty="0"/>
              <a:t>, </a:t>
            </a:r>
            <a:r>
              <a:rPr lang="en-US" dirty="0" err="1"/>
              <a:t>animateCamera</a:t>
            </a:r>
            <a:r>
              <a:rPr lang="en-US" dirty="0"/>
              <a:t>, </a:t>
            </a:r>
            <a:r>
              <a:rPr lang="en-US" dirty="0" err="1"/>
              <a:t>stopAnimation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map settings and appearance: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setBuildingsEnabled</a:t>
            </a:r>
            <a:r>
              <a:rPr lang="en-US" dirty="0"/>
              <a:t>, </a:t>
            </a:r>
            <a:r>
              <a:rPr lang="en-US" dirty="0" err="1"/>
              <a:t>setIndoorEnabled</a:t>
            </a:r>
            <a:r>
              <a:rPr lang="en-US" dirty="0"/>
              <a:t>, </a:t>
            </a:r>
            <a:r>
              <a:rPr lang="en-US" dirty="0" err="1"/>
              <a:t>setMapType</a:t>
            </a:r>
            <a:r>
              <a:rPr lang="en-US" dirty="0"/>
              <a:t>, </a:t>
            </a:r>
            <a:r>
              <a:rPr lang="en-US" dirty="0" err="1"/>
              <a:t>setPadding</a:t>
            </a:r>
            <a:r>
              <a:rPr lang="en-US" dirty="0"/>
              <a:t>, </a:t>
            </a:r>
            <a:r>
              <a:rPr lang="en-US" dirty="0" err="1"/>
              <a:t>setTrafficEnabled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3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FA57-1864-48DF-B5CE-8A85A9A2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GoogleMap</a:t>
            </a:r>
            <a:r>
              <a:rPr lang="en-US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D639-1C85-42B7-B69B-2E64CAF42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snapshot - take a screen shot of the map as a bitmap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event listeners: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setOnCameraChangeListener</a:t>
            </a:r>
            <a:r>
              <a:rPr lang="en-US" dirty="0"/>
              <a:t>, </a:t>
            </a:r>
            <a:r>
              <a:rPr lang="en-US" dirty="0" err="1"/>
              <a:t>setOnMapClickListener</a:t>
            </a:r>
            <a:r>
              <a:rPr lang="en-US" dirty="0"/>
              <a:t>, </a:t>
            </a:r>
            <a:r>
              <a:rPr lang="en-US" dirty="0" err="1"/>
              <a:t>setOnMapLoadedCallback</a:t>
            </a:r>
            <a:r>
              <a:rPr lang="en-US" dirty="0"/>
              <a:t>, </a:t>
            </a:r>
            <a:r>
              <a:rPr lang="en-US" dirty="0" err="1"/>
              <a:t>setOnMapLongClickListener</a:t>
            </a:r>
            <a:r>
              <a:rPr lang="en-US" dirty="0"/>
              <a:t>, </a:t>
            </a:r>
            <a:r>
              <a:rPr lang="en-US" dirty="0" err="1"/>
              <a:t>setOnMarkerClickListener</a:t>
            </a:r>
            <a:r>
              <a:rPr lang="en-US" dirty="0"/>
              <a:t>, </a:t>
            </a:r>
            <a:r>
              <a:rPr lang="en-US" dirty="0" err="1"/>
              <a:t>setOnMarkerDragListener</a:t>
            </a:r>
            <a:r>
              <a:rPr lang="en-US" dirty="0"/>
              <a:t>, </a:t>
            </a:r>
            <a:r>
              <a:rPr lang="en-US" dirty="0" err="1"/>
              <a:t>setOnMyLocationChangeListener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8DD-A81F-4E82-AA09-F2E069FE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map's camera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F274-FD91-4C17-A7AC-924062CAA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viewing window of a map's camera is defined by: </a:t>
            </a:r>
          </a:p>
          <a:p>
            <a:pPr lvl="1"/>
            <a:r>
              <a:rPr lang="en-US" dirty="0"/>
              <a:t>target location (latitude/longitude), zoom (2.0 - 21.0), </a:t>
            </a:r>
          </a:p>
          <a:p>
            <a:pPr lvl="1"/>
            <a:r>
              <a:rPr lang="en-US" dirty="0"/>
              <a:t>bearing (orientation/rotation), and tilt (degrees)</a:t>
            </a:r>
          </a:p>
        </p:txBody>
      </p:sp>
      <p:pic>
        <p:nvPicPr>
          <p:cNvPr id="5" name="Picture 4" descr="Diagram, radar chart&#10;&#10;Description automatically generated with medium confidence">
            <a:extLst>
              <a:ext uri="{FF2B5EF4-FFF2-40B4-BE49-F238E27FC236}">
                <a16:creationId xmlns:a16="http://schemas.microsoft.com/office/drawing/2014/main" id="{FB590F49-4EC0-4C00-B631-F18CD84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548163"/>
            <a:ext cx="5632450" cy="25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1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A796-E553-4CBE-8CA9-0821A193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camera in XML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3C70-DF03-4D5C-80A8-BF4AF156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9930"/>
            <a:ext cx="8520600" cy="3878469"/>
          </a:xfrm>
        </p:spPr>
        <p:txBody>
          <a:bodyPr/>
          <a:lstStyle/>
          <a:p>
            <a:r>
              <a:rPr lang="en-US" dirty="0"/>
              <a:t>Set initial map settings and camera position in the layout XML: </a:t>
            </a:r>
          </a:p>
          <a:p>
            <a:pPr marL="114300" indent="0">
              <a:buNone/>
            </a:pPr>
            <a:r>
              <a:rPr lang="en-US" sz="1500" dirty="0"/>
              <a:t>       </a:t>
            </a:r>
            <a:r>
              <a:rPr lang="en-US" sz="1500" b="0" dirty="0"/>
              <a:t>&lt;fragment ...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android:name</a:t>
            </a:r>
            <a:r>
              <a:rPr lang="en-US" sz="1500" b="0" dirty="0"/>
              <a:t>="</a:t>
            </a:r>
            <a:r>
              <a:rPr lang="en-US" sz="1500" b="0" dirty="0" err="1"/>
              <a:t>com.google.android.gms.maps.MapFragment</a:t>
            </a:r>
            <a:r>
              <a:rPr lang="en-US" sz="1500" b="0" dirty="0"/>
              <a:t>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android:id</a:t>
            </a:r>
            <a:r>
              <a:rPr lang="en-US" sz="1500" b="0" dirty="0"/>
              <a:t>="@+id/ID"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map:cameraBearing</a:t>
            </a:r>
            <a:r>
              <a:rPr lang="en-US" sz="1500" b="0" dirty="0"/>
              <a:t>="112.5"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map:cameraTargetLat</a:t>
            </a:r>
            <a:r>
              <a:rPr lang="en-US" sz="1500" b="0" dirty="0"/>
              <a:t>="-33.796923"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map:cameraTargetLng</a:t>
            </a:r>
            <a:r>
              <a:rPr lang="en-US" sz="1500" b="0" dirty="0"/>
              <a:t>="150.922433"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map:cameraTilt</a:t>
            </a:r>
            <a:r>
              <a:rPr lang="en-US" sz="1500" b="0" dirty="0"/>
              <a:t>="30"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map:cameraZoom</a:t>
            </a:r>
            <a:r>
              <a:rPr lang="en-US" sz="1500" b="0" dirty="0"/>
              <a:t>="13"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map:mapType</a:t>
            </a:r>
            <a:r>
              <a:rPr lang="en-US" sz="1500" b="0" dirty="0"/>
              <a:t>="normal"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map:uiCompass</a:t>
            </a:r>
            <a:r>
              <a:rPr lang="en-US" sz="1500" b="0" dirty="0"/>
              <a:t>="false"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map:uiRotateGestures</a:t>
            </a:r>
            <a:r>
              <a:rPr lang="en-US" sz="1500" b="0" dirty="0"/>
              <a:t>="true"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map:uiScrollGestures</a:t>
            </a:r>
            <a:r>
              <a:rPr lang="en-US" sz="1500" b="0" dirty="0"/>
              <a:t>="false"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map:uiTiltGestures</a:t>
            </a:r>
            <a:r>
              <a:rPr lang="en-US" sz="1500" b="0" dirty="0"/>
              <a:t>="true"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map:uiZoomControls</a:t>
            </a:r>
            <a:r>
              <a:rPr lang="en-US" sz="1500" b="0" dirty="0"/>
              <a:t>="false"</a:t>
            </a:r>
          </a:p>
          <a:p>
            <a:pPr marL="114300" indent="0">
              <a:buNone/>
            </a:pPr>
            <a:r>
              <a:rPr lang="en-US" sz="1500" b="0" dirty="0"/>
              <a:t> 	</a:t>
            </a:r>
            <a:r>
              <a:rPr lang="en-US" sz="1500" b="0" dirty="0" err="1"/>
              <a:t>map:uiZoomGestures</a:t>
            </a:r>
            <a:r>
              <a:rPr lang="en-US" sz="1500" b="0" dirty="0"/>
              <a:t>="true" /&gt;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E80B9CE-7E76-4166-A903-344469B1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19" y="1681922"/>
            <a:ext cx="2462841" cy="32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5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69F5-FEA3-4933-A384-E41FC37D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 camera in Java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36C92-52C0-437A-9BEC-C0F4EEBB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26435"/>
            <a:ext cx="8520600" cy="3442440"/>
          </a:xfrm>
        </p:spPr>
        <p:txBody>
          <a:bodyPr/>
          <a:lstStyle/>
          <a:p>
            <a:r>
              <a:rPr lang="en-US" dirty="0" err="1"/>
              <a:t>CameraUpdateFactory</a:t>
            </a:r>
            <a:r>
              <a:rPr lang="en-US" dirty="0"/>
              <a:t> methods: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newLatLng</a:t>
            </a:r>
            <a:r>
              <a:rPr lang="en-US" dirty="0"/>
              <a:t>(new </a:t>
            </a:r>
            <a:r>
              <a:rPr lang="en-US" dirty="0" err="1"/>
              <a:t>LatLng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newLatLngBounds</a:t>
            </a:r>
            <a:r>
              <a:rPr lang="en-US" dirty="0"/>
              <a:t>(new </a:t>
            </a:r>
            <a:r>
              <a:rPr lang="en-US" dirty="0" err="1"/>
              <a:t>LatLngBounds</a:t>
            </a:r>
            <a:r>
              <a:rPr lang="en-US" dirty="0"/>
              <a:t>(SW, NE), padding)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newLatLngZoom</a:t>
            </a:r>
            <a:r>
              <a:rPr lang="en-US" dirty="0"/>
              <a:t>(new </a:t>
            </a:r>
            <a:r>
              <a:rPr lang="en-US" dirty="0" err="1"/>
              <a:t>LatLng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), zoom)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newCameraPosition</a:t>
            </a:r>
            <a:r>
              <a:rPr lang="en-US" dirty="0"/>
              <a:t>(</a:t>
            </a:r>
            <a:r>
              <a:rPr lang="en-US" dirty="0" err="1"/>
              <a:t>CameraPosition</a:t>
            </a:r>
            <a:r>
              <a:rPr lang="en-US" dirty="0"/>
              <a:t>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others: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 err="1"/>
              <a:t>LatLngBounds</a:t>
            </a:r>
            <a:r>
              <a:rPr lang="en-US" sz="1800" b="0" dirty="0"/>
              <a:t> bounds = new </a:t>
            </a:r>
            <a:r>
              <a:rPr lang="en-US" sz="1800" b="0" dirty="0" err="1"/>
              <a:t>LatLngBounds</a:t>
            </a:r>
            <a:r>
              <a:rPr lang="en-US" sz="1800" b="0" dirty="0"/>
              <a:t>( 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/>
              <a:t>	new </a:t>
            </a:r>
            <a:r>
              <a:rPr lang="en-US" sz="1800" b="0" dirty="0" err="1"/>
              <a:t>LatLng</a:t>
            </a:r>
            <a:r>
              <a:rPr lang="en-US" sz="1800" b="0" dirty="0"/>
              <a:t>(20, -130.0), // SW 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/>
              <a:t>	new </a:t>
            </a:r>
            <a:r>
              <a:rPr lang="en-US" sz="1800" b="0" dirty="0" err="1"/>
              <a:t>LatLng</a:t>
            </a:r>
            <a:r>
              <a:rPr lang="en-US" sz="1800" b="0" dirty="0"/>
              <a:t>(55, -70.0)); // NE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 err="1"/>
              <a:t>map.moveCamera</a:t>
            </a:r>
            <a:r>
              <a:rPr lang="en-US" sz="1800" b="0" dirty="0"/>
              <a:t>(</a:t>
            </a:r>
            <a:r>
              <a:rPr lang="en-US" sz="1800" b="0" dirty="0" err="1"/>
              <a:t>CameraUpdateFactory.newLatLngBounds</a:t>
            </a:r>
            <a:r>
              <a:rPr lang="en-US" sz="1800" b="0" dirty="0"/>
              <a:t>(bounds, 50)); </a:t>
            </a:r>
          </a:p>
        </p:txBody>
      </p:sp>
    </p:spTree>
    <p:extLst>
      <p:ext uri="{BB962C8B-B14F-4D97-AF65-F5344CB8AC3E}">
        <p14:creationId xmlns:p14="http://schemas.microsoft.com/office/powerpoint/2010/main" val="140720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3ED8-DB7C-4EE1-93CB-CF12C53B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markers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5829-E14A-410A-9340-1D5FBDA5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3304"/>
            <a:ext cx="6519796" cy="3891445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 err="1"/>
              <a:t>GoogleMap</a:t>
            </a:r>
            <a:r>
              <a:rPr lang="en-US" sz="2000" dirty="0"/>
              <a:t> object has an </a:t>
            </a:r>
            <a:r>
              <a:rPr lang="en-US" sz="2000" dirty="0" err="1"/>
              <a:t>addMarker</a:t>
            </a:r>
            <a:r>
              <a:rPr lang="en-US" sz="2000" dirty="0"/>
              <a:t> method that can let you put "push pin" markers at locations on the map.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The marker's methods return the marker, so you can chain them.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options: alpha, draggable, icon, position, rotation, title, visible, ...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/>
              <a:t>map.addMarker</a:t>
            </a:r>
            <a:r>
              <a:rPr lang="en-US" sz="1600" dirty="0"/>
              <a:t>(new </a:t>
            </a:r>
            <a:r>
              <a:rPr lang="en-US" sz="1600" dirty="0" err="1"/>
              <a:t>MarkerOptions</a:t>
            </a:r>
            <a:r>
              <a:rPr lang="en-US" sz="1600" dirty="0"/>
              <a:t>()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	.position(new </a:t>
            </a:r>
            <a:r>
              <a:rPr lang="en-US" sz="1600" dirty="0" err="1"/>
              <a:t>LatLng</a:t>
            </a:r>
            <a:r>
              <a:rPr lang="en-US" sz="1600" dirty="0"/>
              <a:t>(40.801, -96.691))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	.title("Lincoln, NE") );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Marker mark = </a:t>
            </a:r>
            <a:r>
              <a:rPr lang="en-US" sz="1600" dirty="0" err="1"/>
              <a:t>map.addMarker</a:t>
            </a:r>
            <a:r>
              <a:rPr lang="en-US" sz="1600" dirty="0"/>
              <a:t>(new </a:t>
            </a:r>
            <a:r>
              <a:rPr lang="en-US" sz="1600" dirty="0" err="1"/>
              <a:t>MarkerOptions</a:t>
            </a:r>
            <a:r>
              <a:rPr lang="en-US" sz="1600" dirty="0"/>
              <a:t>() ...);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/>
              <a:t>mark.remove</a:t>
            </a:r>
            <a:r>
              <a:rPr lang="en-US" sz="1600" dirty="0"/>
              <a:t>(); </a:t>
            </a:r>
          </a:p>
        </p:txBody>
      </p:sp>
      <p:pic>
        <p:nvPicPr>
          <p:cNvPr id="5" name="Picture 4" descr="A close-up of a phone&#10;&#10;Description automatically generated with medium confidence">
            <a:extLst>
              <a:ext uri="{FF2B5EF4-FFF2-40B4-BE49-F238E27FC236}">
                <a16:creationId xmlns:a16="http://schemas.microsoft.com/office/drawing/2014/main" id="{CB8A6CA2-F9D4-41AD-86E7-AC6AB71D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61" y="1612900"/>
            <a:ext cx="1784573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8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2DF2-806C-44F2-B38E-EF89EAAC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and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07D4B-63B3-4422-8AAA-9B83671DE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GoogleMap</a:t>
            </a:r>
            <a:r>
              <a:rPr lang="en-US" dirty="0"/>
              <a:t> object has an </a:t>
            </a:r>
            <a:r>
              <a:rPr lang="en-US" dirty="0" err="1"/>
              <a:t>addPolyline</a:t>
            </a:r>
            <a:r>
              <a:rPr lang="en-US" dirty="0"/>
              <a:t> method that can let you put lines between locations on the map.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options: color, visible, width, </a:t>
            </a:r>
            <a:r>
              <a:rPr lang="en-US" dirty="0" err="1"/>
              <a:t>zIndex</a:t>
            </a:r>
            <a:r>
              <a:rPr lang="en-US" dirty="0"/>
              <a:t>, ...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     </a:t>
            </a:r>
            <a:r>
              <a:rPr lang="en-US" sz="1600" b="0" dirty="0" err="1"/>
              <a:t>map.addPolyline</a:t>
            </a:r>
            <a:r>
              <a:rPr lang="en-US" sz="1600" b="0" dirty="0"/>
              <a:t>(new </a:t>
            </a:r>
            <a:r>
              <a:rPr lang="en-US" sz="1600" b="0" dirty="0" err="1"/>
              <a:t>PolylineOptions</a:t>
            </a:r>
            <a:r>
              <a:rPr lang="en-US" sz="1600" b="0" dirty="0"/>
              <a:t>()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	.add(new </a:t>
            </a:r>
            <a:r>
              <a:rPr lang="en-US" sz="1600" b="0" dirty="0" err="1"/>
              <a:t>LatLng</a:t>
            </a:r>
            <a:r>
              <a:rPr lang="en-US" sz="1600" b="0" dirty="0"/>
              <a:t>(40.801, -96.691)) // Lincoln, NE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	.add(new </a:t>
            </a:r>
            <a:r>
              <a:rPr lang="en-US" sz="1600" b="0" dirty="0" err="1"/>
              <a:t>LatLng</a:t>
            </a:r>
            <a:r>
              <a:rPr lang="en-US" sz="1600" b="0" dirty="0"/>
              <a:t>(34.020, -118.412)) // Los Angeles, CA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	.add(new </a:t>
            </a:r>
            <a:r>
              <a:rPr lang="en-US" sz="1600" b="0" dirty="0" err="1"/>
              <a:t>LatLng</a:t>
            </a:r>
            <a:r>
              <a:rPr lang="en-US" sz="1600" b="0" dirty="0"/>
              <a:t>(40.703, -73.980)) // New York, NY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     );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/>
              <a:t>    Polyline </a:t>
            </a:r>
            <a:r>
              <a:rPr lang="en-US" sz="1600" b="0" dirty="0" err="1"/>
              <a:t>polly</a:t>
            </a:r>
            <a:r>
              <a:rPr lang="en-US" sz="1600" b="0" dirty="0"/>
              <a:t> = </a:t>
            </a:r>
            <a:r>
              <a:rPr lang="en-US" sz="1600" b="0" dirty="0" err="1"/>
              <a:t>map.addPolyline</a:t>
            </a:r>
            <a:r>
              <a:rPr lang="en-US" sz="1600" b="0" dirty="0"/>
              <a:t>(...); </a:t>
            </a:r>
            <a:r>
              <a:rPr lang="en-US" sz="1600" b="0" dirty="0" err="1"/>
              <a:t>polly.remove</a:t>
            </a:r>
            <a:r>
              <a:rPr lang="en-US" sz="1600" b="0" dirty="0"/>
              <a:t>(); 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8E6B2BD-A5FA-4489-8765-5E9DDAEE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40" y="1885950"/>
            <a:ext cx="2479883" cy="30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5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739D-BAD7-4C1A-94D2-EA629CCA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phone's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275C2-E3BF-4A37-B152-236D3D325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LocationManager</a:t>
            </a:r>
            <a:r>
              <a:rPr lang="en-US" dirty="0"/>
              <a:t> gives you the phone's position: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GPS provider provides highest accuracy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provider is a fallback in case GPS is disabled / not present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F79EE2-2A25-4BCA-8F0A-5AB3EC21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29" y="2465957"/>
            <a:ext cx="4819650" cy="26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63F1-D8C3-43B1-A095-65EB79AC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123AB-AB6A-4DA9-8893-F983C718B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privacy issues, to access phone's current location, must request permission in AndroidManifest.xml: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400" dirty="0"/>
              <a:t>	&lt;manifest ...&gt;</a:t>
            </a:r>
          </a:p>
          <a:p>
            <a:pPr marL="114300" indent="0">
              <a:buNone/>
            </a:pPr>
            <a:r>
              <a:rPr lang="en-US" sz="1400" dirty="0"/>
              <a:t> 	      &lt;uses-permission</a:t>
            </a:r>
          </a:p>
          <a:p>
            <a:pPr marL="114300" indent="0">
              <a:buNone/>
            </a:pPr>
            <a:r>
              <a:rPr lang="en-US" sz="1400" dirty="0"/>
              <a:t> 		</a:t>
            </a:r>
            <a:r>
              <a:rPr lang="en-US" sz="1400" dirty="0" err="1"/>
              <a:t>android:name</a:t>
            </a:r>
            <a:r>
              <a:rPr lang="en-US" sz="1400" dirty="0"/>
              <a:t>="</a:t>
            </a:r>
            <a:r>
              <a:rPr lang="en-US" sz="1400" dirty="0" err="1"/>
              <a:t>android.permission.ACCESS_COARSE_LOCATION</a:t>
            </a:r>
            <a:r>
              <a:rPr lang="en-US" sz="1400" dirty="0"/>
              <a:t>" /&gt;</a:t>
            </a:r>
          </a:p>
          <a:p>
            <a:pPr marL="114300" indent="0">
              <a:buNone/>
            </a:pPr>
            <a:r>
              <a:rPr lang="en-US" sz="1400" dirty="0"/>
              <a:t> 	      &lt;uses-permission</a:t>
            </a:r>
          </a:p>
          <a:p>
            <a:pPr marL="114300" indent="0">
              <a:buNone/>
            </a:pPr>
            <a:r>
              <a:rPr lang="en-US" sz="1400" dirty="0"/>
              <a:t> 		</a:t>
            </a:r>
            <a:r>
              <a:rPr lang="en-US" sz="1400" dirty="0" err="1"/>
              <a:t>android:name</a:t>
            </a:r>
            <a:r>
              <a:rPr lang="en-US" sz="1400" dirty="0"/>
              <a:t>="</a:t>
            </a:r>
            <a:r>
              <a:rPr lang="en-US" sz="1400" dirty="0" err="1"/>
              <a:t>android.permission.ACCESS_FINE_LOCATION</a:t>
            </a:r>
            <a:r>
              <a:rPr lang="en-US" sz="1400" dirty="0"/>
              <a:t>" /&gt;</a:t>
            </a:r>
          </a:p>
          <a:p>
            <a:pPr marL="114300" indent="0">
              <a:buNone/>
            </a:pPr>
            <a:r>
              <a:rPr lang="en-US" sz="1400" dirty="0"/>
              <a:t>                      &lt;application ...&gt;</a:t>
            </a:r>
          </a:p>
          <a:p>
            <a:pPr marL="114300" indent="0">
              <a:buNone/>
            </a:pPr>
            <a:r>
              <a:rPr lang="en-US" sz="1400" dirty="0"/>
              <a:t> 		...</a:t>
            </a:r>
          </a:p>
          <a:p>
            <a:pPr marL="114300" indent="0">
              <a:buNone/>
            </a:pPr>
            <a:r>
              <a:rPr lang="en-US" sz="1400" dirty="0"/>
              <a:t> 	     &lt;/application&gt;</a:t>
            </a:r>
          </a:p>
          <a:p>
            <a:pPr marL="114300" indent="0">
              <a:buNone/>
            </a:pPr>
            <a:r>
              <a:rPr lang="en-US" sz="1400" dirty="0"/>
              <a:t>                &lt;/manifest&gt;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7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BC84-9BAA-406A-AFC0-65691FB8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update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58B1-CBFA-442E-A48A-64189EDBB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user's movement by listening for location update events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2589450-02B3-43EA-9DD2-204F7D4F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711385"/>
            <a:ext cx="6546850" cy="32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4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Add Google Map to Android application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Google Map methods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Access phone’s position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018-27CE-4DD1-923E-2495E699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F415-0A2B-4401-89AF-5CE7A1BE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8469"/>
            <a:ext cx="8520600" cy="3230405"/>
          </a:xfrm>
        </p:spPr>
        <p:txBody>
          <a:bodyPr/>
          <a:lstStyle/>
          <a:p>
            <a:r>
              <a:rPr lang="en-US" b="0" dirty="0"/>
              <a:t>Create a Google Map screen</a:t>
            </a:r>
          </a:p>
          <a:p>
            <a:r>
              <a:rPr lang="en-US" b="0" dirty="0"/>
              <a:t>Create a marker showing your current location on the Map</a:t>
            </a:r>
          </a:p>
        </p:txBody>
      </p:sp>
    </p:spTree>
    <p:extLst>
      <p:ext uri="{BB962C8B-B14F-4D97-AF65-F5344CB8AC3E}">
        <p14:creationId xmlns:p14="http://schemas.microsoft.com/office/powerpoint/2010/main" val="258164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 193A </a:t>
            </a:r>
            <a:r>
              <a:rPr lang="en-US" dirty="0" err="1"/>
              <a:t>Standford</a:t>
            </a:r>
            <a:r>
              <a:rPr lang="en-US" dirty="0"/>
              <a:t> course - Marty Stepp and Stanford Computer Science</a:t>
            </a:r>
          </a:p>
          <a:p>
            <a:r>
              <a:rPr lang="en-US" dirty="0">
                <a:hlinkClick r:id="rId2"/>
              </a:rPr>
              <a:t>https://developers.google.com/maps/documentation/android-sdk/map-with-marker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9FD7-5B93-4A65-BC28-FE63F24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sz="2800" dirty="0"/>
              <a:t> Google Map to Android application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D8177-BCD3-48F6-B773-84F8C8AED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0" dirty="0"/>
              <a:t>Add Google Play Services to project</a:t>
            </a:r>
          </a:p>
          <a:p>
            <a:pPr>
              <a:spcBef>
                <a:spcPts val="600"/>
              </a:spcBef>
            </a:pPr>
            <a:r>
              <a:rPr lang="en-US" b="0" dirty="0"/>
              <a:t>Get an API key</a:t>
            </a:r>
          </a:p>
          <a:p>
            <a:pPr>
              <a:spcBef>
                <a:spcPts val="600"/>
              </a:spcBef>
            </a:pPr>
            <a:r>
              <a:rPr lang="en-US" b="0" dirty="0"/>
              <a:t>Add permission to AndroidManifest.xml </a:t>
            </a:r>
          </a:p>
          <a:p>
            <a:pPr>
              <a:spcBef>
                <a:spcPts val="600"/>
              </a:spcBef>
            </a:pPr>
            <a:r>
              <a:rPr lang="en-US" b="0" dirty="0"/>
              <a:t>Add </a:t>
            </a:r>
            <a:r>
              <a:rPr lang="en-US" b="0" dirty="0" err="1"/>
              <a:t>MapFragment</a:t>
            </a:r>
            <a:endParaRPr lang="en-US" b="0" dirty="0"/>
          </a:p>
          <a:p>
            <a:pPr>
              <a:spcBef>
                <a:spcPts val="600"/>
              </a:spcBef>
            </a:pPr>
            <a:r>
              <a:rPr lang="en-US" b="0" dirty="0"/>
              <a:t>Wait for map to be ready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110B-CE11-4E9A-ACE5-94F0FB80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Google Play Services to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0B7FB-862E-4326-BD83-51E07884B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add Google Play to project in app's </a:t>
            </a:r>
            <a:r>
              <a:rPr lang="en-US" b="0" dirty="0" err="1"/>
              <a:t>build.gradle</a:t>
            </a:r>
            <a:r>
              <a:rPr lang="en-US" b="0" dirty="0"/>
              <a:t> file </a:t>
            </a:r>
          </a:p>
          <a:p>
            <a:pPr marL="114300" indent="0">
              <a:buNone/>
            </a:pPr>
            <a:r>
              <a:rPr lang="en-US" dirty="0"/>
              <a:t>     </a:t>
            </a:r>
          </a:p>
          <a:p>
            <a:pPr marL="114300" indent="0">
              <a:buNone/>
            </a:pPr>
            <a:r>
              <a:rPr lang="en-US" dirty="0"/>
              <a:t>      dependencies { </a:t>
            </a:r>
          </a:p>
          <a:p>
            <a:pPr marL="114300" indent="0">
              <a:buNone/>
            </a:pPr>
            <a:r>
              <a:rPr lang="en-US" dirty="0"/>
              <a:t>             implementation </a:t>
            </a:r>
            <a:r>
              <a:rPr lang="en-US" dirty="0" err="1"/>
              <a:t>fileTree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: 'libs', include: ['*.jar’]) </a:t>
            </a:r>
          </a:p>
          <a:p>
            <a:pPr marL="114300" indent="0">
              <a:buNone/>
            </a:pPr>
            <a:r>
              <a:rPr lang="en-US" dirty="0"/>
              <a:t>  	</a:t>
            </a:r>
            <a:r>
              <a:rPr lang="en-US" b="1" dirty="0"/>
              <a:t>implementation 'com.google.android.gms:play-services:18.0.0’ </a:t>
            </a:r>
          </a:p>
          <a:p>
            <a:pPr marL="114300" indent="0">
              <a:buNone/>
            </a:pPr>
            <a:r>
              <a:rPr lang="en-US" dirty="0"/>
              <a:t>     } </a:t>
            </a:r>
          </a:p>
        </p:txBody>
      </p:sp>
    </p:spTree>
    <p:extLst>
      <p:ext uri="{BB962C8B-B14F-4D97-AF65-F5344CB8AC3E}">
        <p14:creationId xmlns:p14="http://schemas.microsoft.com/office/powerpoint/2010/main" val="370722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DFC6-BE01-4A74-A3E6-60E8FE23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Get an API key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EE53A-0286-4D01-91AC-A137311C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27652"/>
            <a:ext cx="8520600" cy="36412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Google won't allow you to fetch map data without an API key.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To get a key, open a Terminal and find the file </a:t>
            </a:r>
            <a:r>
              <a:rPr lang="en-US" sz="1800" dirty="0" err="1"/>
              <a:t>debug.keystore</a:t>
            </a:r>
            <a:r>
              <a:rPr lang="en-US" sz="1800" dirty="0"/>
              <a:t>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(new): C:\Users\USERNAME\.android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(old): C:\Documents and Settings\USERNAME\.android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Linux: /home/USERNAME/.android/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Mac: /Users/USERNAME/.android/ (?)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In the terminal, cd to that directory, then type: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keytool</a:t>
            </a:r>
            <a:r>
              <a:rPr lang="en-US" sz="1800" dirty="0"/>
              <a:t> -list -v -keystore </a:t>
            </a:r>
            <a:r>
              <a:rPr lang="en-US" sz="1800" dirty="0" err="1"/>
              <a:t>debug.keystore</a:t>
            </a:r>
            <a:r>
              <a:rPr lang="en-US" sz="1800" dirty="0"/>
              <a:t>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(it asks for a password, so just press Enter)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Find the line with your "Certificate fingerprint" for "SHA-1". It should contain a long string in this format. Copy it down.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BD:2B:3F:4B:......... </a:t>
            </a:r>
          </a:p>
        </p:txBody>
      </p:sp>
    </p:spTree>
    <p:extLst>
      <p:ext uri="{BB962C8B-B14F-4D97-AF65-F5344CB8AC3E}">
        <p14:creationId xmlns:p14="http://schemas.microsoft.com/office/powerpoint/2010/main" val="277879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CEA-C845-4D0F-A434-C35DFD8C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Get an API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2F313-4DCC-4B9C-9E84-204C99C5D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Google APIs developer console: </a:t>
            </a:r>
          </a:p>
          <a:p>
            <a:pPr lvl="1"/>
            <a:r>
              <a:rPr lang="en-US" dirty="0"/>
              <a:t>https://code.google.com/apis/console/ </a:t>
            </a:r>
          </a:p>
          <a:p>
            <a:pPr lvl="1"/>
            <a:r>
              <a:rPr lang="en-US" dirty="0"/>
              <a:t>click APIs and Auth → Credentials → Create new Key </a:t>
            </a:r>
          </a:p>
          <a:p>
            <a:pPr lvl="1"/>
            <a:r>
              <a:rPr lang="en-US" dirty="0"/>
              <a:t>choose Android Key </a:t>
            </a:r>
          </a:p>
          <a:p>
            <a:pPr lvl="1"/>
            <a:r>
              <a:rPr lang="en-US" dirty="0"/>
              <a:t>paste in the SHA-1 key you got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99962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9B6C-1C78-4C30-8FD8-F7B009F5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permission to AndroidManifest.xml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96917-8E44-4777-B5EF-58F645FC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737050" cy="3416400"/>
          </a:xfrm>
        </p:spPr>
        <p:txBody>
          <a:bodyPr/>
          <a:lstStyle/>
          <a:p>
            <a:r>
              <a:rPr lang="en-US" dirty="0"/>
              <a:t>To use maps in your app, must make some manifest changes:</a:t>
            </a:r>
          </a:p>
          <a:p>
            <a:pPr marL="114300" indent="0">
              <a:buNone/>
            </a:pPr>
            <a:endParaRPr lang="en-US" sz="1600" b="0" dirty="0"/>
          </a:p>
          <a:p>
            <a:pPr marL="114300" indent="0">
              <a:buNone/>
            </a:pPr>
            <a:r>
              <a:rPr lang="en-US" sz="1600" b="0" dirty="0"/>
              <a:t>&lt;manifest ...&gt;</a:t>
            </a:r>
          </a:p>
          <a:p>
            <a:pPr marL="114300" indent="0">
              <a:buNone/>
            </a:pPr>
            <a:r>
              <a:rPr lang="en-US" sz="1600" b="0" dirty="0"/>
              <a:t>	 &lt;uses-permission </a:t>
            </a:r>
            <a:r>
              <a:rPr lang="en-US" sz="1600" b="0" dirty="0" err="1"/>
              <a:t>android:name</a:t>
            </a:r>
            <a:r>
              <a:rPr lang="en-US" sz="1600" b="0" dirty="0"/>
              <a:t>="</a:t>
            </a:r>
            <a:r>
              <a:rPr lang="en-US" sz="1600" b="0" dirty="0" err="1"/>
              <a:t>android.permission.ACCESS_NETWORK_STATE</a:t>
            </a:r>
            <a:r>
              <a:rPr lang="en-US" sz="1600" b="0" dirty="0"/>
              <a:t>" /&gt;</a:t>
            </a:r>
          </a:p>
          <a:p>
            <a:pPr marL="114300" indent="0">
              <a:buNone/>
            </a:pPr>
            <a:r>
              <a:rPr lang="en-US" sz="1600" b="0" dirty="0"/>
              <a:t>	 &lt;uses-permission </a:t>
            </a:r>
            <a:r>
              <a:rPr lang="en-US" sz="1600" b="0" dirty="0" err="1"/>
              <a:t>android:name</a:t>
            </a:r>
            <a:r>
              <a:rPr lang="en-US" sz="1600" b="0" dirty="0"/>
              <a:t>="</a:t>
            </a:r>
            <a:r>
              <a:rPr lang="en-US" sz="1600" b="0" dirty="0" err="1"/>
              <a:t>android.permission.INTERNET</a:t>
            </a:r>
            <a:r>
              <a:rPr lang="en-US" sz="1600" b="0" dirty="0"/>
              <a:t>" /&gt;</a:t>
            </a:r>
          </a:p>
          <a:p>
            <a:pPr marL="114300" indent="0">
              <a:buNone/>
            </a:pPr>
            <a:r>
              <a:rPr lang="en-US" sz="1600" b="0" dirty="0"/>
              <a:t>	 &lt;uses-permission </a:t>
            </a:r>
            <a:r>
              <a:rPr lang="en-US" sz="1600" b="0" dirty="0" err="1"/>
              <a:t>android:name</a:t>
            </a:r>
            <a:r>
              <a:rPr lang="en-US" sz="1600" b="0" dirty="0"/>
              <a:t>="</a:t>
            </a:r>
            <a:r>
              <a:rPr lang="en-US" sz="1600" b="0" dirty="0" err="1"/>
              <a:t>android.permission.WRITE_EXTERNAL_STORAGE</a:t>
            </a:r>
            <a:r>
              <a:rPr lang="en-US" sz="1600" b="0" dirty="0"/>
              <a:t>" /&gt;</a:t>
            </a:r>
          </a:p>
          <a:p>
            <a:pPr marL="114300" indent="0">
              <a:buNone/>
            </a:pPr>
            <a:r>
              <a:rPr lang="en-US" sz="1600" b="0" dirty="0"/>
              <a:t>	 &lt;uses-feature </a:t>
            </a:r>
            <a:r>
              <a:rPr lang="en-US" sz="1600" b="0" dirty="0" err="1"/>
              <a:t>android:glEsVersion</a:t>
            </a:r>
            <a:r>
              <a:rPr lang="en-US" sz="1600" b="0" dirty="0"/>
              <a:t>="0x00020000" </a:t>
            </a:r>
            <a:r>
              <a:rPr lang="en-US" sz="1600" b="0" dirty="0" err="1"/>
              <a:t>android:required</a:t>
            </a:r>
            <a:r>
              <a:rPr lang="en-US" sz="1600" b="0" dirty="0"/>
              <a:t>="true" /&gt;</a:t>
            </a:r>
          </a:p>
          <a:p>
            <a:pPr marL="114300" indent="0">
              <a:buNone/>
            </a:pPr>
            <a:r>
              <a:rPr lang="en-US" sz="1600" b="0" dirty="0"/>
              <a:t>	 &lt;application ...&gt;</a:t>
            </a:r>
          </a:p>
          <a:p>
            <a:pPr marL="114300" indent="0">
              <a:buNone/>
            </a:pPr>
            <a:r>
              <a:rPr lang="en-US" sz="1600" b="0" dirty="0"/>
              <a:t>		 &lt;meta-data </a:t>
            </a:r>
            <a:r>
              <a:rPr lang="en-US" sz="1600" b="0" dirty="0" err="1"/>
              <a:t>android:name</a:t>
            </a:r>
            <a:r>
              <a:rPr lang="en-US" sz="1600" b="0" dirty="0"/>
              <a:t>="</a:t>
            </a:r>
            <a:r>
              <a:rPr lang="en-US" sz="1600" b="0" dirty="0" err="1"/>
              <a:t>com.google.android.gms.version</a:t>
            </a:r>
            <a:r>
              <a:rPr lang="en-US" sz="1600" b="0" dirty="0"/>
              <a:t>"</a:t>
            </a:r>
          </a:p>
          <a:p>
            <a:pPr marL="114300" indent="0">
              <a:buNone/>
            </a:pPr>
            <a:r>
              <a:rPr lang="en-US" sz="1600" b="0" dirty="0"/>
              <a:t>		            </a:t>
            </a:r>
            <a:r>
              <a:rPr lang="en-US" sz="1600" b="0" dirty="0" err="1"/>
              <a:t>android:value</a:t>
            </a:r>
            <a:r>
              <a:rPr lang="en-US" sz="1600" b="0" dirty="0"/>
              <a:t>="@integer/</a:t>
            </a:r>
            <a:r>
              <a:rPr lang="en-US" sz="1600" b="0" dirty="0" err="1"/>
              <a:t>google_play_services_version</a:t>
            </a:r>
            <a:r>
              <a:rPr lang="en-US" sz="1600" b="0" dirty="0"/>
              <a:t>" /&gt;</a:t>
            </a:r>
          </a:p>
          <a:p>
            <a:pPr marL="114300" indent="0">
              <a:buNone/>
            </a:pPr>
            <a:r>
              <a:rPr lang="en-US" sz="1600" b="0" dirty="0"/>
              <a:t>		 &lt;meta-data </a:t>
            </a:r>
            <a:r>
              <a:rPr lang="en-US" sz="1600" b="0" dirty="0" err="1"/>
              <a:t>android:name</a:t>
            </a:r>
            <a:r>
              <a:rPr lang="en-US" sz="1600" b="0" dirty="0"/>
              <a:t>="com.google.android.maps.v2.API_KEY"</a:t>
            </a:r>
          </a:p>
          <a:p>
            <a:pPr marL="114300" indent="0">
              <a:buNone/>
            </a:pPr>
            <a:r>
              <a:rPr lang="en-US" sz="1600" b="0" dirty="0"/>
              <a:t>		             </a:t>
            </a:r>
            <a:r>
              <a:rPr lang="en-US" sz="1600" b="0" dirty="0" err="1"/>
              <a:t>android:value</a:t>
            </a:r>
            <a:r>
              <a:rPr lang="en-US" sz="1600" b="0" dirty="0"/>
              <a:t>="your API key" /&gt;</a:t>
            </a:r>
          </a:p>
          <a:p>
            <a:pPr marL="114300" indent="0">
              <a:buNone/>
            </a:pPr>
            <a:r>
              <a:rPr lang="en-US" sz="1600" b="0" dirty="0"/>
              <a:t>		 &lt;activity ...&gt; ... &lt;/activity&gt;</a:t>
            </a:r>
          </a:p>
          <a:p>
            <a:pPr marL="114300" indent="0">
              <a:buNone/>
            </a:pPr>
            <a:r>
              <a:rPr lang="en-US" sz="1600" b="0" dirty="0"/>
              <a:t> 	&lt;/application&gt;</a:t>
            </a:r>
          </a:p>
          <a:p>
            <a:pPr marL="114300" indent="0">
              <a:buNone/>
            </a:pPr>
            <a:r>
              <a:rPr lang="en-US" sz="1600" b="0" dirty="0"/>
              <a:t>&lt;/manifest&gt;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1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00F7-00A0-4BB8-8CFB-7D2D0453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</a:t>
            </a:r>
            <a:r>
              <a:rPr lang="en-US" dirty="0" err="1"/>
              <a:t>MapFragment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1E416-583C-48E4-A9C6-11C578F78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dirty="0"/>
              <a:t>Google Maps API provides a fragment class named </a:t>
            </a:r>
            <a:r>
              <a:rPr lang="en-US" sz="2000" b="0" dirty="0" err="1"/>
              <a:t>MapFragment</a:t>
            </a:r>
            <a:r>
              <a:rPr lang="en-US" sz="2000" b="0" dirty="0"/>
              <a:t> for displaying a map within an activity.</a:t>
            </a:r>
          </a:p>
          <a:p>
            <a:pPr marL="114300" indent="0">
              <a:buNone/>
            </a:pPr>
            <a:endParaRPr lang="en-US" sz="2000" b="0" dirty="0"/>
          </a:p>
          <a:p>
            <a:pPr marL="114300" indent="0">
              <a:buNone/>
            </a:pPr>
            <a:r>
              <a:rPr lang="en-US" sz="2000" b="0" dirty="0"/>
              <a:t> &lt;</a:t>
            </a:r>
            <a:r>
              <a:rPr lang="en-US" sz="2000" b="0" dirty="0" err="1"/>
              <a:t>LinearLayout</a:t>
            </a:r>
            <a:r>
              <a:rPr lang="en-US" sz="2000" b="0" dirty="0"/>
              <a:t> ...</a:t>
            </a:r>
          </a:p>
          <a:p>
            <a:pPr marL="114300" indent="0">
              <a:buNone/>
            </a:pPr>
            <a:r>
              <a:rPr lang="en-US" sz="2000" b="0" dirty="0"/>
              <a:t>      </a:t>
            </a:r>
            <a:r>
              <a:rPr lang="en-US" sz="2000" b="0" dirty="0" err="1"/>
              <a:t>xmlns:android</a:t>
            </a:r>
            <a:r>
              <a:rPr lang="en-US" sz="2000" b="0" dirty="0"/>
              <a:t>="http://schemas.android.com/</a:t>
            </a:r>
            <a:r>
              <a:rPr lang="en-US" sz="2000" b="0" dirty="0" err="1"/>
              <a:t>apk</a:t>
            </a:r>
            <a:r>
              <a:rPr lang="en-US" sz="2000" b="0" dirty="0"/>
              <a:t>/res/android"</a:t>
            </a:r>
          </a:p>
          <a:p>
            <a:pPr marL="114300" indent="0">
              <a:buNone/>
            </a:pPr>
            <a:r>
              <a:rPr lang="en-US" sz="2000" b="0" dirty="0"/>
              <a:t>      </a:t>
            </a:r>
            <a:r>
              <a:rPr lang="en-US" sz="2000" b="0" dirty="0" err="1"/>
              <a:t>xmlns:map</a:t>
            </a:r>
            <a:r>
              <a:rPr lang="en-US" sz="2000" b="0" dirty="0"/>
              <a:t>="http://schemas.android.com/</a:t>
            </a:r>
            <a:r>
              <a:rPr lang="en-US" sz="2000" b="0" dirty="0" err="1"/>
              <a:t>apk</a:t>
            </a:r>
            <a:r>
              <a:rPr lang="en-US" sz="2000" b="0" dirty="0"/>
              <a:t>/res-auto"</a:t>
            </a:r>
          </a:p>
          <a:p>
            <a:pPr marL="114300" indent="0">
              <a:buNone/>
            </a:pPr>
            <a:r>
              <a:rPr lang="en-US" sz="2000" b="0" dirty="0"/>
              <a:t>      </a:t>
            </a:r>
            <a:r>
              <a:rPr lang="en-US" sz="2000" b="0" dirty="0" err="1"/>
              <a:t>tools:ignore</a:t>
            </a:r>
            <a:r>
              <a:rPr lang="en-US" sz="2000" b="0" dirty="0"/>
              <a:t>="</a:t>
            </a:r>
            <a:r>
              <a:rPr lang="en-US" sz="2000" b="0" dirty="0" err="1"/>
              <a:t>MissingPrefix</a:t>
            </a:r>
            <a:r>
              <a:rPr lang="en-US" sz="2000" b="0" dirty="0"/>
              <a:t>"&gt;</a:t>
            </a:r>
          </a:p>
          <a:p>
            <a:pPr marL="114300" indent="0">
              <a:buNone/>
            </a:pPr>
            <a:r>
              <a:rPr lang="en-US" sz="2000" b="0" dirty="0"/>
              <a:t>   </a:t>
            </a:r>
          </a:p>
          <a:p>
            <a:pPr marL="114300" indent="0">
              <a:buNone/>
            </a:pPr>
            <a:r>
              <a:rPr lang="en-US" sz="2000" b="0" dirty="0"/>
              <a:t>      &lt;fragment ...</a:t>
            </a:r>
          </a:p>
          <a:p>
            <a:pPr marL="114300" indent="0">
              <a:buNone/>
            </a:pPr>
            <a:r>
              <a:rPr lang="en-US" sz="2000" b="0" dirty="0"/>
              <a:t>           </a:t>
            </a:r>
            <a:r>
              <a:rPr lang="en-US" sz="2000" b="0" dirty="0" err="1"/>
              <a:t>android:name</a:t>
            </a:r>
            <a:r>
              <a:rPr lang="en-US" sz="2000" b="0" dirty="0"/>
              <a:t>="</a:t>
            </a:r>
            <a:r>
              <a:rPr lang="en-US" sz="2000" b="0" dirty="0" err="1"/>
              <a:t>com.google.android.gms.maps.MapFragment</a:t>
            </a:r>
            <a:r>
              <a:rPr lang="en-US" sz="2000" b="0" dirty="0"/>
              <a:t>"</a:t>
            </a:r>
          </a:p>
          <a:p>
            <a:pPr marL="114300" indent="0">
              <a:buNone/>
            </a:pPr>
            <a:r>
              <a:rPr lang="en-US" sz="2000" b="0" dirty="0"/>
              <a:t>           </a:t>
            </a:r>
            <a:r>
              <a:rPr lang="en-US" sz="2000" b="0" dirty="0" err="1"/>
              <a:t>android:id</a:t>
            </a:r>
            <a:r>
              <a:rPr lang="en-US" sz="2000" b="0" dirty="0"/>
              <a:t>="@+id/ID" /&gt;</a:t>
            </a:r>
          </a:p>
          <a:p>
            <a:pPr marL="114300" indent="0">
              <a:buNone/>
            </a:pPr>
            <a:r>
              <a:rPr lang="en-US" sz="2000" b="0" dirty="0"/>
              <a:t> &lt;/</a:t>
            </a:r>
            <a:r>
              <a:rPr lang="en-US" sz="2000" b="0" dirty="0" err="1"/>
              <a:t>LinearLayout</a:t>
            </a:r>
            <a:r>
              <a:rPr lang="en-US" sz="2000" b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948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E117-B20B-4C31-9FB3-CB2E7711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Wait for map to be ready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D46834-6540-4743-9447-EB28E648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9" y="1168858"/>
            <a:ext cx="6602581" cy="39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5646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760</TotalTime>
  <Words>1345</Words>
  <Application>Microsoft Office PowerPoint</Application>
  <PresentationFormat>On-screen Show (16:9)</PresentationFormat>
  <Paragraphs>153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Myriad Pro</vt:lpstr>
      <vt:lpstr>Tahoma</vt:lpstr>
      <vt:lpstr>Times New Roman</vt:lpstr>
      <vt:lpstr>2_Theme1</vt:lpstr>
      <vt:lpstr>Theme1</vt:lpstr>
      <vt:lpstr>1_Theme1</vt:lpstr>
      <vt:lpstr>Maps, Geocoding, and Location-Based Services</vt:lpstr>
      <vt:lpstr>Contents</vt:lpstr>
      <vt:lpstr>Add Google Map to Android application </vt:lpstr>
      <vt:lpstr>Step 1: Add Google Play Services to project </vt:lpstr>
      <vt:lpstr>Step 2: Get an API key </vt:lpstr>
      <vt:lpstr>Step 2: Get an API key</vt:lpstr>
      <vt:lpstr>Step 3: Add permission to AndroidManifest.xml  </vt:lpstr>
      <vt:lpstr>Step 4: Add MapFragment </vt:lpstr>
      <vt:lpstr>Step 5: Wait for map to be ready </vt:lpstr>
      <vt:lpstr>GoogleMap methods</vt:lpstr>
      <vt:lpstr>GoogleMap methods</vt:lpstr>
      <vt:lpstr>The map's camera </vt:lpstr>
      <vt:lpstr>Set camera in XML</vt:lpstr>
      <vt:lpstr>Set camera in Java code</vt:lpstr>
      <vt:lpstr>Placing markers</vt:lpstr>
      <vt:lpstr>Lines and paths</vt:lpstr>
      <vt:lpstr>Accessing phone's location</vt:lpstr>
      <vt:lpstr>AndroidManifest.xml changes</vt:lpstr>
      <vt:lpstr>Location update events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348</cp:revision>
  <dcterms:modified xsi:type="dcterms:W3CDTF">2021-09-23T04:53:58Z</dcterms:modified>
</cp:coreProperties>
</file>