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70" r:id="rId2"/>
    <p:sldMasterId id="2147483704" r:id="rId3"/>
  </p:sldMasterIdLst>
  <p:notesMasterIdLst>
    <p:notesMasterId r:id="rId40"/>
  </p:notesMasterIdLst>
  <p:sldIdLst>
    <p:sldId id="256" r:id="rId4"/>
    <p:sldId id="257" r:id="rId5"/>
    <p:sldId id="25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82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1" r:id="rId38"/>
    <p:sldId id="33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C6BDC-3BA3-404A-A91E-2D532B2DA113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9BB83-FA69-4BFC-A2F0-9E33D4A1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747698"/>
            <a:ext cx="8890000" cy="411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54782"/>
            <a:ext cx="5162021" cy="92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2" y="3175001"/>
            <a:ext cx="8394700" cy="1827699"/>
          </a:xfrm>
        </p:spPr>
        <p:txBody>
          <a:bodyPr>
            <a:normAutofit/>
          </a:bodyPr>
          <a:lstStyle>
            <a:lvl1pPr>
              <a:defRPr sz="4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0" y="5143500"/>
            <a:ext cx="84074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1A00B59-F77B-4143-9908-A4016BE5E31F}" type="datetimeFigureOut">
              <a:rPr lang="vi-VN" smtClean="0"/>
              <a:pPr defTabSz="1219170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9E5EFB50-D8E2-4F7C-99D3-711EF45CF3D6}" type="slidenum">
              <a:rPr lang="vi-VN" smtClean="0"/>
              <a:pPr defTabSz="121917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528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1A00B59-F77B-4143-9908-A4016BE5E31F}" type="datetimeFigureOut">
              <a:rPr lang="vi-VN" smtClean="0"/>
              <a:pPr defTabSz="121917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9E5EFB50-D8E2-4F7C-99D3-711EF45CF3D6}" type="slidenum">
              <a:rPr lang="vi-VN" smtClean="0"/>
              <a:pPr defTabSz="121917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95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1A00B59-F77B-4143-9908-A4016BE5E31F}" type="datetimeFigureOut">
              <a:rPr lang="vi-VN" smtClean="0"/>
              <a:pPr defTabSz="121917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9E5EFB50-D8E2-4F7C-99D3-711EF45CF3D6}" type="slidenum">
              <a:rPr lang="vi-VN" smtClean="0"/>
              <a:pPr defTabSz="121917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9084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747698"/>
            <a:ext cx="8890000" cy="411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54782"/>
            <a:ext cx="5162021" cy="92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2" y="3175001"/>
            <a:ext cx="8394700" cy="1827699"/>
          </a:xfrm>
        </p:spPr>
        <p:txBody>
          <a:bodyPr>
            <a:normAutofit/>
          </a:bodyPr>
          <a:lstStyle>
            <a:lvl1pPr>
              <a:defRPr sz="4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0" y="5143500"/>
            <a:ext cx="84074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46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5" y="154783"/>
            <a:ext cx="2420937" cy="43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8000"/>
            <a:ext cx="10972800" cy="8185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630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6241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0069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630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4957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9369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54" indent="0">
              <a:buNone/>
              <a:defRPr sz="3733"/>
            </a:lvl2pPr>
            <a:lvl3pPr marL="1219108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6" indent="0">
              <a:buNone/>
              <a:defRPr sz="2667"/>
            </a:lvl7pPr>
            <a:lvl8pPr marL="4266880" indent="0">
              <a:buNone/>
              <a:defRPr sz="2667"/>
            </a:lvl8pPr>
            <a:lvl9pPr marL="4876434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378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747698"/>
            <a:ext cx="8890000" cy="411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54782"/>
            <a:ext cx="5162021" cy="92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2" y="3175001"/>
            <a:ext cx="8394700" cy="1827699"/>
          </a:xfrm>
        </p:spPr>
        <p:txBody>
          <a:bodyPr>
            <a:normAutofit/>
          </a:bodyPr>
          <a:lstStyle>
            <a:lvl1pPr>
              <a:defRPr sz="4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0" y="5143500"/>
            <a:ext cx="84074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1A00B59-F77B-4143-9908-A4016BE5E31F}" type="datetimeFigureOut">
              <a:rPr lang="vi-VN" smtClean="0"/>
              <a:pPr defTabSz="1219170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9E5EFB50-D8E2-4F7C-99D3-711EF45CF3D6}" type="slidenum">
              <a:rPr lang="vi-VN" smtClean="0"/>
              <a:pPr defTabSz="121917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8421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979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2467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747698"/>
            <a:ext cx="8890000" cy="411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54782"/>
            <a:ext cx="5162021" cy="92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2" y="3175001"/>
            <a:ext cx="8394700" cy="1827699"/>
          </a:xfrm>
        </p:spPr>
        <p:txBody>
          <a:bodyPr>
            <a:normAutofit/>
          </a:bodyPr>
          <a:lstStyle>
            <a:lvl1pPr>
              <a:defRPr sz="45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0" y="5143500"/>
            <a:ext cx="8407400" cy="990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49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5" y="154783"/>
            <a:ext cx="2420937" cy="43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8000"/>
            <a:ext cx="10972800" cy="81850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48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133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667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spcBef>
                <a:spcPts val="600"/>
              </a:spcBef>
              <a:spcAft>
                <a:spcPts val="600"/>
              </a:spcAft>
              <a:defRPr sz="2133"/>
            </a:lvl4pPr>
            <a:lvl5pPr>
              <a:spcBef>
                <a:spcPts val="600"/>
              </a:spcBef>
              <a:spcAft>
                <a:spcPts val="600"/>
              </a:spcAft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61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8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19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667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81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54" indent="0">
              <a:buNone/>
              <a:defRPr sz="3733"/>
            </a:lvl2pPr>
            <a:lvl3pPr marL="1219108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6" indent="0">
              <a:buNone/>
              <a:defRPr sz="2667"/>
            </a:lvl7pPr>
            <a:lvl8pPr marL="4266880" indent="0">
              <a:buNone/>
              <a:defRPr sz="2667"/>
            </a:lvl8pPr>
            <a:lvl9pPr marL="4876434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0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5" y="154783"/>
            <a:ext cx="2420937" cy="43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8000"/>
            <a:ext cx="10972800" cy="8185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1A00B59-F77B-4143-9908-A4016BE5E31F}" type="datetimeFigureOut">
              <a:rPr lang="vi-VN" smtClean="0"/>
              <a:pPr defTabSz="121917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9E5EFB50-D8E2-4F7C-99D3-711EF45CF3D6}" type="slidenum">
              <a:rPr lang="vi-VN" smtClean="0"/>
              <a:pPr defTabSz="121917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565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888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8B794-1DD8-4708-8BD0-5B3E5C783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1A00B59-F77B-4143-9908-A4016BE5E31F}" type="datetimeFigureOut">
              <a:rPr lang="vi-VN" smtClean="0"/>
              <a:pPr defTabSz="121917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9E5EFB50-D8E2-4F7C-99D3-711EF45CF3D6}" type="slidenum">
              <a:rPr lang="vi-VN" smtClean="0"/>
              <a:pPr defTabSz="121917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708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54" indent="0">
              <a:buNone/>
              <a:defRPr sz="2667" b="1"/>
            </a:lvl2pPr>
            <a:lvl3pPr marL="1219108" indent="0">
              <a:buNone/>
              <a:defRPr sz="2400" b="1"/>
            </a:lvl3pPr>
            <a:lvl4pPr marL="1828664" indent="0">
              <a:buNone/>
              <a:defRPr sz="2133" b="1"/>
            </a:lvl4pPr>
            <a:lvl5pPr marL="2438218" indent="0">
              <a:buNone/>
              <a:defRPr sz="2133" b="1"/>
            </a:lvl5pPr>
            <a:lvl6pPr marL="3047772" indent="0">
              <a:buNone/>
              <a:defRPr sz="2133" b="1"/>
            </a:lvl6pPr>
            <a:lvl7pPr marL="3657326" indent="0">
              <a:buNone/>
              <a:defRPr sz="2133" b="1"/>
            </a:lvl7pPr>
            <a:lvl8pPr marL="4266880" indent="0">
              <a:buNone/>
              <a:defRPr sz="2133" b="1"/>
            </a:lvl8pPr>
            <a:lvl9pPr marL="4876434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1A00B59-F77B-4143-9908-A4016BE5E31F}" type="datetimeFigureOut">
              <a:rPr lang="vi-VN" smtClean="0"/>
              <a:pPr defTabSz="1219170"/>
              <a:t>20/11/2021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9E5EFB50-D8E2-4F7C-99D3-711EF45CF3D6}" type="slidenum">
              <a:rPr lang="vi-VN" smtClean="0"/>
              <a:pPr defTabSz="121917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011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1A00B59-F77B-4143-9908-A4016BE5E31F}" type="datetimeFigureOut">
              <a:rPr lang="vi-VN" smtClean="0"/>
              <a:pPr defTabSz="1219170"/>
              <a:t>20/11/2021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9E5EFB50-D8E2-4F7C-99D3-711EF45CF3D6}" type="slidenum">
              <a:rPr lang="vi-VN" smtClean="0"/>
              <a:pPr defTabSz="121917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766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1A00B59-F77B-4143-9908-A4016BE5E31F}" type="datetimeFigureOut">
              <a:rPr lang="vi-VN" smtClean="0"/>
              <a:pPr defTabSz="1219170"/>
              <a:t>20/11/2021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9E5EFB50-D8E2-4F7C-99D3-711EF45CF3D6}" type="slidenum">
              <a:rPr lang="vi-VN" smtClean="0"/>
              <a:pPr defTabSz="121917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592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1A00B59-F77B-4143-9908-A4016BE5E31F}" type="datetimeFigureOut">
              <a:rPr lang="vi-VN" smtClean="0"/>
              <a:pPr defTabSz="121917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9E5EFB50-D8E2-4F7C-99D3-711EF45CF3D6}" type="slidenum">
              <a:rPr lang="vi-VN" smtClean="0"/>
              <a:pPr defTabSz="121917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586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54" indent="0">
              <a:buNone/>
              <a:defRPr sz="3733"/>
            </a:lvl2pPr>
            <a:lvl3pPr marL="1219108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6" indent="0">
              <a:buNone/>
              <a:defRPr sz="2667"/>
            </a:lvl7pPr>
            <a:lvl8pPr marL="4266880" indent="0">
              <a:buNone/>
              <a:defRPr sz="2667"/>
            </a:lvl8pPr>
            <a:lvl9pPr marL="4876434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54" indent="0">
              <a:buNone/>
              <a:defRPr sz="1600"/>
            </a:lvl2pPr>
            <a:lvl3pPr marL="1219108" indent="0">
              <a:buNone/>
              <a:defRPr sz="1333"/>
            </a:lvl3pPr>
            <a:lvl4pPr marL="1828664" indent="0">
              <a:buNone/>
              <a:defRPr sz="1200"/>
            </a:lvl4pPr>
            <a:lvl5pPr marL="2438218" indent="0">
              <a:buNone/>
              <a:defRPr sz="1200"/>
            </a:lvl5pPr>
            <a:lvl6pPr marL="3047772" indent="0">
              <a:buNone/>
              <a:defRPr sz="1200"/>
            </a:lvl6pPr>
            <a:lvl7pPr marL="3657326" indent="0">
              <a:buNone/>
              <a:defRPr sz="1200"/>
            </a:lvl7pPr>
            <a:lvl8pPr marL="4266880" indent="0">
              <a:buNone/>
              <a:defRPr sz="1200"/>
            </a:lvl8pPr>
            <a:lvl9pPr marL="487643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1A00B59-F77B-4143-9908-A4016BE5E31F}" type="datetimeFigureOut">
              <a:rPr lang="vi-VN" smtClean="0"/>
              <a:pPr defTabSz="121917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9E5EFB50-D8E2-4F7C-99D3-711EF45CF3D6}" type="slidenum">
              <a:rPr lang="vi-VN" smtClean="0"/>
              <a:pPr defTabSz="121917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336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867" y="275167"/>
            <a:ext cx="109722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867" y="1600729"/>
            <a:ext cx="10972271" cy="452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5500" y="6350001"/>
            <a:ext cx="1143000" cy="317500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1219170"/>
            <a:fld id="{C1A00B59-F77B-4143-9908-A4016BE5E31F}" type="datetimeFigureOut">
              <a:rPr lang="vi-VN" smtClean="0"/>
              <a:pPr defTabSz="121917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002" y="6350000"/>
            <a:ext cx="3860271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1219108" eaLnBrk="1" fontAlgn="auto" hangingPunct="1">
              <a:spcBef>
                <a:spcPts val="0"/>
              </a:spcBef>
              <a:spcAft>
                <a:spcPts val="0"/>
              </a:spcAft>
              <a:defRPr sz="16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2" y="6350001"/>
            <a:ext cx="596636" cy="310887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1219170"/>
            <a:fld id="{9E5EFB50-D8E2-4F7C-99D3-711EF45CF3D6}" type="slidenum">
              <a:rPr lang="vi-VN" smtClean="0"/>
              <a:pPr defTabSz="121917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444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7900" rtl="0" eaLnBrk="1" fontAlgn="base" hangingPunct="1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42670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6pPr>
      <a:lvl7pPr marL="85341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7pPr>
      <a:lvl8pPr marL="1280128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8pPr>
      <a:lvl9pPr marL="1706837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456342" indent="-456342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9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989729" indent="-380780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52311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213206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742497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335254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867" y="275167"/>
            <a:ext cx="109722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867" y="1600729"/>
            <a:ext cx="10972271" cy="452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5500" y="6350001"/>
            <a:ext cx="1143000" cy="317500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1219170"/>
            <a:fld id="{C1A00B59-F77B-4143-9908-A4016BE5E31F}" type="datetimeFigureOut">
              <a:rPr lang="vi-VN" smtClean="0"/>
              <a:pPr defTabSz="121917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002" y="6350000"/>
            <a:ext cx="3860271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1219108" eaLnBrk="1" fontAlgn="auto" hangingPunct="1">
              <a:spcBef>
                <a:spcPts val="0"/>
              </a:spcBef>
              <a:spcAft>
                <a:spcPts val="0"/>
              </a:spcAft>
              <a:defRPr sz="16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2" y="6350001"/>
            <a:ext cx="596636" cy="310887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1219170"/>
            <a:fld id="{9E5EFB50-D8E2-4F7C-99D3-711EF45CF3D6}" type="slidenum">
              <a:rPr lang="vi-VN" smtClean="0"/>
              <a:pPr defTabSz="121917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374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xStyles>
    <p:titleStyle>
      <a:lvl1pPr algn="l" defTabSz="1217900" rtl="0" eaLnBrk="1" fontAlgn="base" hangingPunct="1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42670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6pPr>
      <a:lvl7pPr marL="85341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7pPr>
      <a:lvl8pPr marL="1280128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8pPr>
      <a:lvl9pPr marL="1706837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456342" indent="-456342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9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989729" indent="-380780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52311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213206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742497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335254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867" y="275167"/>
            <a:ext cx="109722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867" y="1600729"/>
            <a:ext cx="10972271" cy="452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5500" y="6350001"/>
            <a:ext cx="1143000" cy="317500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1219170"/>
            <a:fld id="{C1A00B59-F77B-4143-9908-A4016BE5E31F}" type="datetimeFigureOut">
              <a:rPr lang="vi-VN" smtClean="0"/>
              <a:pPr defTabSz="121917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002" y="6350000"/>
            <a:ext cx="3860271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1219108" eaLnBrk="1" fontAlgn="auto" hangingPunct="1">
              <a:spcBef>
                <a:spcPts val="0"/>
              </a:spcBef>
              <a:spcAft>
                <a:spcPts val="0"/>
              </a:spcAft>
              <a:defRPr sz="16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9002" y="6350001"/>
            <a:ext cx="596636" cy="310887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1219170"/>
            <a:fld id="{9E5EFB50-D8E2-4F7C-99D3-711EF45CF3D6}" type="slidenum">
              <a:rPr lang="vi-VN" smtClean="0"/>
              <a:pPr defTabSz="121917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83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1217900" rtl="0" eaLnBrk="1" fontAlgn="base" hangingPunct="1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42670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6pPr>
      <a:lvl7pPr marL="853419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7pPr>
      <a:lvl8pPr marL="1280128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8pPr>
      <a:lvl9pPr marL="1706837" algn="ctr" defTabSz="1217900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456342" indent="-456342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933" b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1pPr>
      <a:lvl2pPr marL="989729" indent="-380780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2pPr>
      <a:lvl3pPr marL="152311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3pPr>
      <a:lvl4pPr marL="2132065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i="1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4pPr>
      <a:lvl5pPr marL="2742497" indent="-303735" algn="l" defTabSz="12179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Myriad Pro"/>
          <a:ea typeface="ＭＳ Ｐゴシック" charset="0"/>
          <a:cs typeface="Myriad Pro"/>
        </a:defRPr>
      </a:lvl5pPr>
      <a:lvl6pPr marL="335254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8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34E9-54F4-4DCE-9BF9-A4C069785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Application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59583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E1BF0E-7DF3-4E89-A6CF-E70BC05DFF2F}"/>
              </a:ext>
            </a:extLst>
          </p:cNvPr>
          <p:cNvSpPr/>
          <p:nvPr/>
        </p:nvSpPr>
        <p:spPr>
          <a:xfrm>
            <a:off x="2184509" y="1471484"/>
            <a:ext cx="1996888" cy="53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A076FF-9A12-4AA1-91C8-AE3204414C3F}"/>
              </a:ext>
            </a:extLst>
          </p:cNvPr>
          <p:cNvSpPr txBox="1">
            <a:spLocks/>
          </p:cNvSpPr>
          <p:nvPr/>
        </p:nvSpPr>
        <p:spPr bwMode="auto">
          <a:xfrm>
            <a:off x="4553191" y="3846787"/>
            <a:ext cx="4495736" cy="95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15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ct val="92900"/>
              </a:lnSpc>
              <a:spcBef>
                <a:spcPts val="277"/>
              </a:spcBef>
            </a:pPr>
            <a:r>
              <a:rPr lang="en-US" sz="1600" b="0" spc="-5" dirty="0"/>
              <a:t>For bitmap files (PNG, JPEG, or GIF),  9-Patch image files, and XML files that  describe Drawable shapes or a  Drawable objects that contain multiple  states (normal, pressed, or focused)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A087BB8-5A59-4D71-BF53-9BEDDBBA287D}"/>
              </a:ext>
            </a:extLst>
          </p:cNvPr>
          <p:cNvSpPr/>
          <p:nvPr/>
        </p:nvSpPr>
        <p:spPr>
          <a:xfrm>
            <a:off x="2438189" y="3970717"/>
            <a:ext cx="1867220" cy="992393"/>
          </a:xfrm>
          <a:custGeom>
            <a:avLst/>
            <a:gdLst/>
            <a:ahLst/>
            <a:cxnLst/>
            <a:rect l="l" t="t" r="r" b="b"/>
            <a:pathLst>
              <a:path w="2057400" h="1093470">
                <a:moveTo>
                  <a:pt x="1028700" y="1093470"/>
                </a:moveTo>
                <a:lnTo>
                  <a:pt x="965949" y="1092470"/>
                </a:lnTo>
                <a:lnTo>
                  <a:pt x="904204" y="1089511"/>
                </a:lnTo>
                <a:lnTo>
                  <a:pt x="843572" y="1084649"/>
                </a:lnTo>
                <a:lnTo>
                  <a:pt x="784160" y="1077942"/>
                </a:lnTo>
                <a:lnTo>
                  <a:pt x="726073" y="1069446"/>
                </a:lnTo>
                <a:lnTo>
                  <a:pt x="669420" y="1059220"/>
                </a:lnTo>
                <a:lnTo>
                  <a:pt x="614307" y="1047319"/>
                </a:lnTo>
                <a:lnTo>
                  <a:pt x="560841" y="1033803"/>
                </a:lnTo>
                <a:lnTo>
                  <a:pt x="509128" y="1018728"/>
                </a:lnTo>
                <a:lnTo>
                  <a:pt x="459276" y="1002151"/>
                </a:lnTo>
                <a:lnTo>
                  <a:pt x="411392" y="984129"/>
                </a:lnTo>
                <a:lnTo>
                  <a:pt x="365582" y="964720"/>
                </a:lnTo>
                <a:lnTo>
                  <a:pt x="321953" y="943982"/>
                </a:lnTo>
                <a:lnTo>
                  <a:pt x="280612" y="921971"/>
                </a:lnTo>
                <a:lnTo>
                  <a:pt x="241665" y="898745"/>
                </a:lnTo>
                <a:lnTo>
                  <a:pt x="205221" y="874361"/>
                </a:lnTo>
                <a:lnTo>
                  <a:pt x="171385" y="848876"/>
                </a:lnTo>
                <a:lnTo>
                  <a:pt x="140264" y="822348"/>
                </a:lnTo>
                <a:lnTo>
                  <a:pt x="111965" y="794834"/>
                </a:lnTo>
                <a:lnTo>
                  <a:pt x="86596" y="766391"/>
                </a:lnTo>
                <a:lnTo>
                  <a:pt x="45072" y="706948"/>
                </a:lnTo>
                <a:lnTo>
                  <a:pt x="16546" y="644478"/>
                </a:lnTo>
                <a:lnTo>
                  <a:pt x="1874" y="579439"/>
                </a:lnTo>
                <a:lnTo>
                  <a:pt x="0" y="546100"/>
                </a:lnTo>
                <a:lnTo>
                  <a:pt x="1874" y="512896"/>
                </a:lnTo>
                <a:lnTo>
                  <a:pt x="16546" y="448099"/>
                </a:lnTo>
                <a:lnTo>
                  <a:pt x="45072" y="385834"/>
                </a:lnTo>
                <a:lnTo>
                  <a:pt x="86596" y="326562"/>
                </a:lnTo>
                <a:lnTo>
                  <a:pt x="140264" y="270745"/>
                </a:lnTo>
                <a:lnTo>
                  <a:pt x="171385" y="244276"/>
                </a:lnTo>
                <a:lnTo>
                  <a:pt x="205221" y="218844"/>
                </a:lnTo>
                <a:lnTo>
                  <a:pt x="241665" y="194506"/>
                </a:lnTo>
                <a:lnTo>
                  <a:pt x="280612" y="171321"/>
                </a:lnTo>
                <a:lnTo>
                  <a:pt x="321953" y="149345"/>
                </a:lnTo>
                <a:lnTo>
                  <a:pt x="365582" y="128637"/>
                </a:lnTo>
                <a:lnTo>
                  <a:pt x="411392" y="109254"/>
                </a:lnTo>
                <a:lnTo>
                  <a:pt x="459276" y="91254"/>
                </a:lnTo>
                <a:lnTo>
                  <a:pt x="509128" y="74694"/>
                </a:lnTo>
                <a:lnTo>
                  <a:pt x="560841" y="59633"/>
                </a:lnTo>
                <a:lnTo>
                  <a:pt x="614307" y="46127"/>
                </a:lnTo>
                <a:lnTo>
                  <a:pt x="669420" y="34235"/>
                </a:lnTo>
                <a:lnTo>
                  <a:pt x="726073" y="24015"/>
                </a:lnTo>
                <a:lnTo>
                  <a:pt x="784160" y="15523"/>
                </a:lnTo>
                <a:lnTo>
                  <a:pt x="843572" y="8818"/>
                </a:lnTo>
                <a:lnTo>
                  <a:pt x="904204" y="3957"/>
                </a:lnTo>
                <a:lnTo>
                  <a:pt x="965949" y="999"/>
                </a:lnTo>
                <a:lnTo>
                  <a:pt x="1028700" y="0"/>
                </a:lnTo>
                <a:lnTo>
                  <a:pt x="1091319" y="999"/>
                </a:lnTo>
                <a:lnTo>
                  <a:pt x="1152953" y="3957"/>
                </a:lnTo>
                <a:lnTo>
                  <a:pt x="1213492" y="8818"/>
                </a:lnTo>
                <a:lnTo>
                  <a:pt x="1272830" y="15523"/>
                </a:lnTo>
                <a:lnTo>
                  <a:pt x="1330857" y="24015"/>
                </a:lnTo>
                <a:lnTo>
                  <a:pt x="1387467" y="34235"/>
                </a:lnTo>
                <a:lnTo>
                  <a:pt x="1442550" y="46127"/>
                </a:lnTo>
                <a:lnTo>
                  <a:pt x="1495999" y="59633"/>
                </a:lnTo>
                <a:lnTo>
                  <a:pt x="1547706" y="74694"/>
                </a:lnTo>
                <a:lnTo>
                  <a:pt x="1597563" y="91254"/>
                </a:lnTo>
                <a:lnTo>
                  <a:pt x="1645462" y="109254"/>
                </a:lnTo>
                <a:lnTo>
                  <a:pt x="1691295" y="128637"/>
                </a:lnTo>
                <a:lnTo>
                  <a:pt x="1734953" y="149345"/>
                </a:lnTo>
                <a:lnTo>
                  <a:pt x="1776329" y="171321"/>
                </a:lnTo>
                <a:lnTo>
                  <a:pt x="1815316" y="194506"/>
                </a:lnTo>
                <a:lnTo>
                  <a:pt x="1851804" y="218844"/>
                </a:lnTo>
                <a:lnTo>
                  <a:pt x="1885685" y="244276"/>
                </a:lnTo>
                <a:lnTo>
                  <a:pt x="1916853" y="270745"/>
                </a:lnTo>
                <a:lnTo>
                  <a:pt x="1945198" y="298193"/>
                </a:lnTo>
                <a:lnTo>
                  <a:pt x="1992990" y="355795"/>
                </a:lnTo>
                <a:lnTo>
                  <a:pt x="2028197" y="416621"/>
                </a:lnTo>
                <a:lnTo>
                  <a:pt x="2049955" y="480210"/>
                </a:lnTo>
                <a:lnTo>
                  <a:pt x="2057400" y="546100"/>
                </a:lnTo>
                <a:lnTo>
                  <a:pt x="2055520" y="579439"/>
                </a:lnTo>
                <a:lnTo>
                  <a:pt x="2040811" y="644478"/>
                </a:lnTo>
                <a:lnTo>
                  <a:pt x="2012221" y="706948"/>
                </a:lnTo>
                <a:lnTo>
                  <a:pt x="1970613" y="766391"/>
                </a:lnTo>
                <a:lnTo>
                  <a:pt x="1945198" y="794834"/>
                </a:lnTo>
                <a:lnTo>
                  <a:pt x="1916853" y="822348"/>
                </a:lnTo>
                <a:lnTo>
                  <a:pt x="1885685" y="848876"/>
                </a:lnTo>
                <a:lnTo>
                  <a:pt x="1851804" y="874361"/>
                </a:lnTo>
                <a:lnTo>
                  <a:pt x="1815316" y="898745"/>
                </a:lnTo>
                <a:lnTo>
                  <a:pt x="1776329" y="921971"/>
                </a:lnTo>
                <a:lnTo>
                  <a:pt x="1734953" y="943982"/>
                </a:lnTo>
                <a:lnTo>
                  <a:pt x="1691295" y="964720"/>
                </a:lnTo>
                <a:lnTo>
                  <a:pt x="1645462" y="984129"/>
                </a:lnTo>
                <a:lnTo>
                  <a:pt x="1597563" y="1002151"/>
                </a:lnTo>
                <a:lnTo>
                  <a:pt x="1547706" y="1018728"/>
                </a:lnTo>
                <a:lnTo>
                  <a:pt x="1495999" y="1033803"/>
                </a:lnTo>
                <a:lnTo>
                  <a:pt x="1442550" y="1047319"/>
                </a:lnTo>
                <a:lnTo>
                  <a:pt x="1387467" y="1059220"/>
                </a:lnTo>
                <a:lnTo>
                  <a:pt x="1330857" y="1069446"/>
                </a:lnTo>
                <a:lnTo>
                  <a:pt x="1272830" y="1077942"/>
                </a:lnTo>
                <a:lnTo>
                  <a:pt x="1213492" y="1084649"/>
                </a:lnTo>
                <a:lnTo>
                  <a:pt x="1152953" y="1089511"/>
                </a:lnTo>
                <a:lnTo>
                  <a:pt x="1091319" y="1092470"/>
                </a:lnTo>
                <a:lnTo>
                  <a:pt x="1028700" y="1093470"/>
                </a:lnTo>
                <a:close/>
              </a:path>
            </a:pathLst>
          </a:custGeom>
          <a:ln w="36659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580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E1BF0E-7DF3-4E89-A6CF-E70BC05DFF2F}"/>
              </a:ext>
            </a:extLst>
          </p:cNvPr>
          <p:cNvSpPr/>
          <p:nvPr/>
        </p:nvSpPr>
        <p:spPr>
          <a:xfrm>
            <a:off x="2184509" y="1471484"/>
            <a:ext cx="1996888" cy="53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A076FF-9A12-4AA1-91C8-AE3204414C3F}"/>
              </a:ext>
            </a:extLst>
          </p:cNvPr>
          <p:cNvSpPr txBox="1">
            <a:spLocks/>
          </p:cNvSpPr>
          <p:nvPr/>
        </p:nvSpPr>
        <p:spPr bwMode="auto">
          <a:xfrm>
            <a:off x="4368634" y="4696545"/>
            <a:ext cx="4495736" cy="49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15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ct val="92900"/>
              </a:lnSpc>
              <a:spcBef>
                <a:spcPts val="277"/>
              </a:spcBef>
            </a:pPr>
            <a:r>
              <a:rPr lang="en-US" sz="1600" b="0" spc="-5"/>
              <a:t>XML files that are compiled into  screen layouts (or part of a screen)</a:t>
            </a:r>
            <a:endParaRPr lang="en-US" sz="1600" b="0" spc="-5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D4B2365-28C9-449E-A959-EB3D49DC203D}"/>
              </a:ext>
            </a:extLst>
          </p:cNvPr>
          <p:cNvSpPr/>
          <p:nvPr/>
        </p:nvSpPr>
        <p:spPr>
          <a:xfrm>
            <a:off x="2542964" y="4705307"/>
            <a:ext cx="1659751" cy="622407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914400" y="685800"/>
                </a:moveTo>
                <a:lnTo>
                  <a:pt x="846101" y="684858"/>
                </a:lnTo>
                <a:lnTo>
                  <a:pt x="779175" y="682078"/>
                </a:lnTo>
                <a:lnTo>
                  <a:pt x="713797" y="677526"/>
                </a:lnTo>
                <a:lnTo>
                  <a:pt x="650144" y="671269"/>
                </a:lnTo>
                <a:lnTo>
                  <a:pt x="588392" y="663374"/>
                </a:lnTo>
                <a:lnTo>
                  <a:pt x="528716" y="653905"/>
                </a:lnTo>
                <a:lnTo>
                  <a:pt x="471294" y="642932"/>
                </a:lnTo>
                <a:lnTo>
                  <a:pt x="416300" y="630519"/>
                </a:lnTo>
                <a:lnTo>
                  <a:pt x="363911" y="616733"/>
                </a:lnTo>
                <a:lnTo>
                  <a:pt x="314303" y="601642"/>
                </a:lnTo>
                <a:lnTo>
                  <a:pt x="267652" y="585311"/>
                </a:lnTo>
                <a:lnTo>
                  <a:pt x="224134" y="567807"/>
                </a:lnTo>
                <a:lnTo>
                  <a:pt x="183925" y="549197"/>
                </a:lnTo>
                <a:lnTo>
                  <a:pt x="147201" y="529547"/>
                </a:lnTo>
                <a:lnTo>
                  <a:pt x="114138" y="508923"/>
                </a:lnTo>
                <a:lnTo>
                  <a:pt x="59701" y="465023"/>
                </a:lnTo>
                <a:lnTo>
                  <a:pt x="22020" y="418029"/>
                </a:lnTo>
                <a:lnTo>
                  <a:pt x="2505" y="368472"/>
                </a:lnTo>
                <a:lnTo>
                  <a:pt x="0" y="342900"/>
                </a:lnTo>
                <a:lnTo>
                  <a:pt x="2505" y="317169"/>
                </a:lnTo>
                <a:lnTo>
                  <a:pt x="22020" y="267383"/>
                </a:lnTo>
                <a:lnTo>
                  <a:pt x="59701" y="220259"/>
                </a:lnTo>
                <a:lnTo>
                  <a:pt x="114138" y="176312"/>
                </a:lnTo>
                <a:lnTo>
                  <a:pt x="147201" y="155691"/>
                </a:lnTo>
                <a:lnTo>
                  <a:pt x="183925" y="136058"/>
                </a:lnTo>
                <a:lnTo>
                  <a:pt x="224134" y="117477"/>
                </a:lnTo>
                <a:lnTo>
                  <a:pt x="267652" y="100012"/>
                </a:lnTo>
                <a:lnTo>
                  <a:pt x="314303" y="83728"/>
                </a:lnTo>
                <a:lnTo>
                  <a:pt x="363911" y="68689"/>
                </a:lnTo>
                <a:lnTo>
                  <a:pt x="416300" y="54960"/>
                </a:lnTo>
                <a:lnTo>
                  <a:pt x="471294" y="42604"/>
                </a:lnTo>
                <a:lnTo>
                  <a:pt x="528716" y="31687"/>
                </a:lnTo>
                <a:lnTo>
                  <a:pt x="588392" y="22273"/>
                </a:lnTo>
                <a:lnTo>
                  <a:pt x="650144" y="14427"/>
                </a:lnTo>
                <a:lnTo>
                  <a:pt x="713797" y="8211"/>
                </a:lnTo>
                <a:lnTo>
                  <a:pt x="779175" y="3692"/>
                </a:lnTo>
                <a:lnTo>
                  <a:pt x="846101" y="933"/>
                </a:lnTo>
                <a:lnTo>
                  <a:pt x="914400" y="0"/>
                </a:lnTo>
                <a:lnTo>
                  <a:pt x="982698" y="933"/>
                </a:lnTo>
                <a:lnTo>
                  <a:pt x="1049624" y="3692"/>
                </a:lnTo>
                <a:lnTo>
                  <a:pt x="1115002" y="8211"/>
                </a:lnTo>
                <a:lnTo>
                  <a:pt x="1178655" y="14427"/>
                </a:lnTo>
                <a:lnTo>
                  <a:pt x="1240407" y="22273"/>
                </a:lnTo>
                <a:lnTo>
                  <a:pt x="1300083" y="31687"/>
                </a:lnTo>
                <a:lnTo>
                  <a:pt x="1357505" y="42604"/>
                </a:lnTo>
                <a:lnTo>
                  <a:pt x="1412499" y="54960"/>
                </a:lnTo>
                <a:lnTo>
                  <a:pt x="1464888" y="68689"/>
                </a:lnTo>
                <a:lnTo>
                  <a:pt x="1514496" y="83728"/>
                </a:lnTo>
                <a:lnTo>
                  <a:pt x="1561147" y="100012"/>
                </a:lnTo>
                <a:lnTo>
                  <a:pt x="1604665" y="117477"/>
                </a:lnTo>
                <a:lnTo>
                  <a:pt x="1644874" y="136058"/>
                </a:lnTo>
                <a:lnTo>
                  <a:pt x="1681598" y="155691"/>
                </a:lnTo>
                <a:lnTo>
                  <a:pt x="1714661" y="176312"/>
                </a:lnTo>
                <a:lnTo>
                  <a:pt x="1769098" y="220259"/>
                </a:lnTo>
                <a:lnTo>
                  <a:pt x="1806779" y="267383"/>
                </a:lnTo>
                <a:lnTo>
                  <a:pt x="1826294" y="317169"/>
                </a:lnTo>
                <a:lnTo>
                  <a:pt x="1828800" y="342900"/>
                </a:lnTo>
                <a:lnTo>
                  <a:pt x="1826294" y="368472"/>
                </a:lnTo>
                <a:lnTo>
                  <a:pt x="1806779" y="418029"/>
                </a:lnTo>
                <a:lnTo>
                  <a:pt x="1769098" y="465023"/>
                </a:lnTo>
                <a:lnTo>
                  <a:pt x="1714661" y="508923"/>
                </a:lnTo>
                <a:lnTo>
                  <a:pt x="1681598" y="529547"/>
                </a:lnTo>
                <a:lnTo>
                  <a:pt x="1644874" y="549197"/>
                </a:lnTo>
                <a:lnTo>
                  <a:pt x="1604665" y="567807"/>
                </a:lnTo>
                <a:lnTo>
                  <a:pt x="1561147" y="585311"/>
                </a:lnTo>
                <a:lnTo>
                  <a:pt x="1514496" y="601642"/>
                </a:lnTo>
                <a:lnTo>
                  <a:pt x="1464888" y="616733"/>
                </a:lnTo>
                <a:lnTo>
                  <a:pt x="1412499" y="630519"/>
                </a:lnTo>
                <a:lnTo>
                  <a:pt x="1357505" y="642932"/>
                </a:lnTo>
                <a:lnTo>
                  <a:pt x="1300083" y="653905"/>
                </a:lnTo>
                <a:lnTo>
                  <a:pt x="1240407" y="663374"/>
                </a:lnTo>
                <a:lnTo>
                  <a:pt x="1178655" y="671269"/>
                </a:lnTo>
                <a:lnTo>
                  <a:pt x="1115002" y="677526"/>
                </a:lnTo>
                <a:lnTo>
                  <a:pt x="1049624" y="682078"/>
                </a:lnTo>
                <a:lnTo>
                  <a:pt x="982698" y="684858"/>
                </a:lnTo>
                <a:lnTo>
                  <a:pt x="914400" y="685800"/>
                </a:lnTo>
                <a:close/>
              </a:path>
            </a:pathLst>
          </a:custGeom>
          <a:ln w="36659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937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E1BF0E-7DF3-4E89-A6CF-E70BC05DFF2F}"/>
              </a:ext>
            </a:extLst>
          </p:cNvPr>
          <p:cNvSpPr/>
          <p:nvPr/>
        </p:nvSpPr>
        <p:spPr>
          <a:xfrm>
            <a:off x="2184509" y="1471484"/>
            <a:ext cx="1996888" cy="53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A076FF-9A12-4AA1-91C8-AE3204414C3F}"/>
              </a:ext>
            </a:extLst>
          </p:cNvPr>
          <p:cNvSpPr txBox="1">
            <a:spLocks/>
          </p:cNvSpPr>
          <p:nvPr/>
        </p:nvSpPr>
        <p:spPr bwMode="auto">
          <a:xfrm>
            <a:off x="3806572" y="5121423"/>
            <a:ext cx="4495736" cy="26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15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ct val="92900"/>
              </a:lnSpc>
              <a:spcBef>
                <a:spcPts val="277"/>
              </a:spcBef>
            </a:pPr>
            <a:r>
              <a:rPr lang="en-US" sz="1600" b="0" spc="-5"/>
              <a:t>For XML files that define application menus</a:t>
            </a:r>
            <a:endParaRPr lang="en-US" sz="1600" b="0" spc="-5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D7053B3-1A6A-41BF-9485-C0180CFD2FED}"/>
              </a:ext>
            </a:extLst>
          </p:cNvPr>
          <p:cNvSpPr/>
          <p:nvPr/>
        </p:nvSpPr>
        <p:spPr>
          <a:xfrm>
            <a:off x="2401098" y="5184791"/>
            <a:ext cx="1244813" cy="207469"/>
          </a:xfrm>
          <a:custGeom>
            <a:avLst/>
            <a:gdLst/>
            <a:ahLst/>
            <a:cxnLst/>
            <a:rect l="l" t="t" r="r" b="b"/>
            <a:pathLst>
              <a:path w="1371600" h="228600">
                <a:moveTo>
                  <a:pt x="685800" y="228599"/>
                </a:moveTo>
                <a:lnTo>
                  <a:pt x="611126" y="227933"/>
                </a:lnTo>
                <a:lnTo>
                  <a:pt x="538768" y="225980"/>
                </a:lnTo>
                <a:lnTo>
                  <a:pt x="469148" y="222808"/>
                </a:lnTo>
                <a:lnTo>
                  <a:pt x="402683" y="218485"/>
                </a:lnTo>
                <a:lnTo>
                  <a:pt x="339795" y="213077"/>
                </a:lnTo>
                <a:lnTo>
                  <a:pt x="280903" y="206654"/>
                </a:lnTo>
                <a:lnTo>
                  <a:pt x="226428" y="199282"/>
                </a:lnTo>
                <a:lnTo>
                  <a:pt x="176788" y="191030"/>
                </a:lnTo>
                <a:lnTo>
                  <a:pt x="132405" y="181965"/>
                </a:lnTo>
                <a:lnTo>
                  <a:pt x="93697" y="172155"/>
                </a:lnTo>
                <a:lnTo>
                  <a:pt x="34991" y="150571"/>
                </a:lnTo>
                <a:lnTo>
                  <a:pt x="4027" y="126819"/>
                </a:lnTo>
                <a:lnTo>
                  <a:pt x="0" y="114299"/>
                </a:lnTo>
                <a:lnTo>
                  <a:pt x="4027" y="101780"/>
                </a:lnTo>
                <a:lnTo>
                  <a:pt x="34991" y="78028"/>
                </a:lnTo>
                <a:lnTo>
                  <a:pt x="93697" y="56444"/>
                </a:lnTo>
                <a:lnTo>
                  <a:pt x="132405" y="46634"/>
                </a:lnTo>
                <a:lnTo>
                  <a:pt x="176788" y="37569"/>
                </a:lnTo>
                <a:lnTo>
                  <a:pt x="226428" y="29317"/>
                </a:lnTo>
                <a:lnTo>
                  <a:pt x="280903" y="21945"/>
                </a:lnTo>
                <a:lnTo>
                  <a:pt x="339795" y="15522"/>
                </a:lnTo>
                <a:lnTo>
                  <a:pt x="402683" y="10114"/>
                </a:lnTo>
                <a:lnTo>
                  <a:pt x="469148" y="5791"/>
                </a:lnTo>
                <a:lnTo>
                  <a:pt x="538768" y="2619"/>
                </a:lnTo>
                <a:lnTo>
                  <a:pt x="611126" y="666"/>
                </a:lnTo>
                <a:lnTo>
                  <a:pt x="685800" y="0"/>
                </a:lnTo>
                <a:lnTo>
                  <a:pt x="760473" y="666"/>
                </a:lnTo>
                <a:lnTo>
                  <a:pt x="832831" y="2619"/>
                </a:lnTo>
                <a:lnTo>
                  <a:pt x="902451" y="5791"/>
                </a:lnTo>
                <a:lnTo>
                  <a:pt x="968916" y="10114"/>
                </a:lnTo>
                <a:lnTo>
                  <a:pt x="1031804" y="15522"/>
                </a:lnTo>
                <a:lnTo>
                  <a:pt x="1090696" y="21945"/>
                </a:lnTo>
                <a:lnTo>
                  <a:pt x="1145171" y="29317"/>
                </a:lnTo>
                <a:lnTo>
                  <a:pt x="1194811" y="37569"/>
                </a:lnTo>
                <a:lnTo>
                  <a:pt x="1239194" y="46634"/>
                </a:lnTo>
                <a:lnTo>
                  <a:pt x="1277902" y="56444"/>
                </a:lnTo>
                <a:lnTo>
                  <a:pt x="1336608" y="78028"/>
                </a:lnTo>
                <a:lnTo>
                  <a:pt x="1367572" y="101780"/>
                </a:lnTo>
                <a:lnTo>
                  <a:pt x="1371600" y="114299"/>
                </a:lnTo>
                <a:lnTo>
                  <a:pt x="1367572" y="126819"/>
                </a:lnTo>
                <a:lnTo>
                  <a:pt x="1336608" y="150571"/>
                </a:lnTo>
                <a:lnTo>
                  <a:pt x="1277902" y="172155"/>
                </a:lnTo>
                <a:lnTo>
                  <a:pt x="1239194" y="181965"/>
                </a:lnTo>
                <a:lnTo>
                  <a:pt x="1194811" y="191030"/>
                </a:lnTo>
                <a:lnTo>
                  <a:pt x="1145171" y="199282"/>
                </a:lnTo>
                <a:lnTo>
                  <a:pt x="1090696" y="206654"/>
                </a:lnTo>
                <a:lnTo>
                  <a:pt x="1031804" y="213077"/>
                </a:lnTo>
                <a:lnTo>
                  <a:pt x="968916" y="218485"/>
                </a:lnTo>
                <a:lnTo>
                  <a:pt x="902451" y="222808"/>
                </a:lnTo>
                <a:lnTo>
                  <a:pt x="832831" y="225980"/>
                </a:lnTo>
                <a:lnTo>
                  <a:pt x="760473" y="227933"/>
                </a:lnTo>
                <a:lnTo>
                  <a:pt x="685800" y="228599"/>
                </a:lnTo>
                <a:close/>
              </a:path>
            </a:pathLst>
          </a:custGeom>
          <a:ln w="36659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28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E1BF0E-7DF3-4E89-A6CF-E70BC05DFF2F}"/>
              </a:ext>
            </a:extLst>
          </p:cNvPr>
          <p:cNvSpPr/>
          <p:nvPr/>
        </p:nvSpPr>
        <p:spPr>
          <a:xfrm>
            <a:off x="2184509" y="1471484"/>
            <a:ext cx="1996888" cy="53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A076FF-9A12-4AA1-91C8-AE3204414C3F}"/>
              </a:ext>
            </a:extLst>
          </p:cNvPr>
          <p:cNvSpPr txBox="1">
            <a:spLocks/>
          </p:cNvSpPr>
          <p:nvPr/>
        </p:nvSpPr>
        <p:spPr bwMode="auto">
          <a:xfrm>
            <a:off x="3781405" y="5169286"/>
            <a:ext cx="4495736" cy="72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15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ct val="92900"/>
              </a:lnSpc>
              <a:spcBef>
                <a:spcPts val="277"/>
              </a:spcBef>
            </a:pPr>
            <a:r>
              <a:rPr lang="en-US" sz="1600" b="0" spc="-5"/>
              <a:t>For arbitrary raw asset files. Saving asset  files here instead of in the assets/ directory  only differs in the way that you access them. </a:t>
            </a:r>
            <a:endParaRPr lang="en-US" sz="1600" b="0" spc="-5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186CC91-B3ED-4134-B2BC-5279ABE6328B}"/>
              </a:ext>
            </a:extLst>
          </p:cNvPr>
          <p:cNvSpPr/>
          <p:nvPr/>
        </p:nvSpPr>
        <p:spPr>
          <a:xfrm>
            <a:off x="2311528" y="5414159"/>
            <a:ext cx="1244813" cy="207469"/>
          </a:xfrm>
          <a:custGeom>
            <a:avLst/>
            <a:gdLst/>
            <a:ahLst/>
            <a:cxnLst/>
            <a:rect l="l" t="t" r="r" b="b"/>
            <a:pathLst>
              <a:path w="1371600" h="228600">
                <a:moveTo>
                  <a:pt x="685800" y="228600"/>
                </a:moveTo>
                <a:lnTo>
                  <a:pt x="611126" y="227933"/>
                </a:lnTo>
                <a:lnTo>
                  <a:pt x="538768" y="225980"/>
                </a:lnTo>
                <a:lnTo>
                  <a:pt x="469148" y="222808"/>
                </a:lnTo>
                <a:lnTo>
                  <a:pt x="402683" y="218485"/>
                </a:lnTo>
                <a:lnTo>
                  <a:pt x="339795" y="213077"/>
                </a:lnTo>
                <a:lnTo>
                  <a:pt x="280903" y="206654"/>
                </a:lnTo>
                <a:lnTo>
                  <a:pt x="226428" y="199282"/>
                </a:lnTo>
                <a:lnTo>
                  <a:pt x="176788" y="191030"/>
                </a:lnTo>
                <a:lnTo>
                  <a:pt x="132405" y="181965"/>
                </a:lnTo>
                <a:lnTo>
                  <a:pt x="93697" y="172155"/>
                </a:lnTo>
                <a:lnTo>
                  <a:pt x="34991" y="150571"/>
                </a:lnTo>
                <a:lnTo>
                  <a:pt x="4027" y="126819"/>
                </a:lnTo>
                <a:lnTo>
                  <a:pt x="0" y="114300"/>
                </a:lnTo>
                <a:lnTo>
                  <a:pt x="4027" y="101780"/>
                </a:lnTo>
                <a:lnTo>
                  <a:pt x="34991" y="78028"/>
                </a:lnTo>
                <a:lnTo>
                  <a:pt x="93697" y="56444"/>
                </a:lnTo>
                <a:lnTo>
                  <a:pt x="132405" y="46634"/>
                </a:lnTo>
                <a:lnTo>
                  <a:pt x="176788" y="37569"/>
                </a:lnTo>
                <a:lnTo>
                  <a:pt x="226428" y="29317"/>
                </a:lnTo>
                <a:lnTo>
                  <a:pt x="280903" y="21945"/>
                </a:lnTo>
                <a:lnTo>
                  <a:pt x="339795" y="15522"/>
                </a:lnTo>
                <a:lnTo>
                  <a:pt x="402683" y="10114"/>
                </a:lnTo>
                <a:lnTo>
                  <a:pt x="469148" y="5791"/>
                </a:lnTo>
                <a:lnTo>
                  <a:pt x="538768" y="2619"/>
                </a:lnTo>
                <a:lnTo>
                  <a:pt x="611126" y="666"/>
                </a:lnTo>
                <a:lnTo>
                  <a:pt x="685800" y="0"/>
                </a:lnTo>
                <a:lnTo>
                  <a:pt x="760473" y="666"/>
                </a:lnTo>
                <a:lnTo>
                  <a:pt x="832831" y="2619"/>
                </a:lnTo>
                <a:lnTo>
                  <a:pt x="902451" y="5791"/>
                </a:lnTo>
                <a:lnTo>
                  <a:pt x="968916" y="10114"/>
                </a:lnTo>
                <a:lnTo>
                  <a:pt x="1031804" y="15522"/>
                </a:lnTo>
                <a:lnTo>
                  <a:pt x="1090696" y="21945"/>
                </a:lnTo>
                <a:lnTo>
                  <a:pt x="1145171" y="29317"/>
                </a:lnTo>
                <a:lnTo>
                  <a:pt x="1194811" y="37569"/>
                </a:lnTo>
                <a:lnTo>
                  <a:pt x="1239194" y="46634"/>
                </a:lnTo>
                <a:lnTo>
                  <a:pt x="1277902" y="56444"/>
                </a:lnTo>
                <a:lnTo>
                  <a:pt x="1336608" y="78028"/>
                </a:lnTo>
                <a:lnTo>
                  <a:pt x="1367572" y="101780"/>
                </a:lnTo>
                <a:lnTo>
                  <a:pt x="1371600" y="114300"/>
                </a:lnTo>
                <a:lnTo>
                  <a:pt x="1367572" y="126819"/>
                </a:lnTo>
                <a:lnTo>
                  <a:pt x="1336608" y="150571"/>
                </a:lnTo>
                <a:lnTo>
                  <a:pt x="1277902" y="172155"/>
                </a:lnTo>
                <a:lnTo>
                  <a:pt x="1239194" y="181965"/>
                </a:lnTo>
                <a:lnTo>
                  <a:pt x="1194811" y="191030"/>
                </a:lnTo>
                <a:lnTo>
                  <a:pt x="1145171" y="199282"/>
                </a:lnTo>
                <a:lnTo>
                  <a:pt x="1090696" y="206654"/>
                </a:lnTo>
                <a:lnTo>
                  <a:pt x="1031804" y="213077"/>
                </a:lnTo>
                <a:lnTo>
                  <a:pt x="968916" y="218485"/>
                </a:lnTo>
                <a:lnTo>
                  <a:pt x="902451" y="222808"/>
                </a:lnTo>
                <a:lnTo>
                  <a:pt x="832831" y="225980"/>
                </a:lnTo>
                <a:lnTo>
                  <a:pt x="760473" y="227933"/>
                </a:lnTo>
                <a:lnTo>
                  <a:pt x="685800" y="228600"/>
                </a:lnTo>
                <a:close/>
              </a:path>
            </a:pathLst>
          </a:custGeom>
          <a:ln w="36659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40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E1BF0E-7DF3-4E89-A6CF-E70BC05DFF2F}"/>
              </a:ext>
            </a:extLst>
          </p:cNvPr>
          <p:cNvSpPr/>
          <p:nvPr/>
        </p:nvSpPr>
        <p:spPr>
          <a:xfrm>
            <a:off x="2184509" y="1471484"/>
            <a:ext cx="1996888" cy="53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A076FF-9A12-4AA1-91C8-AE3204414C3F}"/>
              </a:ext>
            </a:extLst>
          </p:cNvPr>
          <p:cNvSpPr txBox="1">
            <a:spLocks/>
          </p:cNvSpPr>
          <p:nvPr/>
        </p:nvSpPr>
        <p:spPr bwMode="auto">
          <a:xfrm>
            <a:off x="4108575" y="5535443"/>
            <a:ext cx="4495736" cy="49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15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ct val="92900"/>
              </a:lnSpc>
              <a:spcBef>
                <a:spcPts val="277"/>
              </a:spcBef>
            </a:pPr>
            <a:r>
              <a:rPr lang="en-US" sz="1600" b="0" spc="-5" dirty="0"/>
              <a:t>For XML files that are compiled into many  kinds of resource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E672C97-B873-44B0-B03A-52A071F757C7}"/>
              </a:ext>
            </a:extLst>
          </p:cNvPr>
          <p:cNvSpPr/>
          <p:nvPr/>
        </p:nvSpPr>
        <p:spPr>
          <a:xfrm>
            <a:off x="2316047" y="5593455"/>
            <a:ext cx="1724297" cy="437990"/>
          </a:xfrm>
          <a:custGeom>
            <a:avLst/>
            <a:gdLst/>
            <a:ahLst/>
            <a:cxnLst/>
            <a:rect l="l" t="t" r="r" b="b"/>
            <a:pathLst>
              <a:path w="1899920" h="482600">
                <a:moveTo>
                  <a:pt x="949960" y="482599"/>
                </a:moveTo>
                <a:lnTo>
                  <a:pt x="879080" y="481938"/>
                </a:lnTo>
                <a:lnTo>
                  <a:pt x="809613" y="479985"/>
                </a:lnTo>
                <a:lnTo>
                  <a:pt x="741741" y="476787"/>
                </a:lnTo>
                <a:lnTo>
                  <a:pt x="675649" y="472390"/>
                </a:lnTo>
                <a:lnTo>
                  <a:pt x="611521" y="466841"/>
                </a:lnTo>
                <a:lnTo>
                  <a:pt x="549540" y="460186"/>
                </a:lnTo>
                <a:lnTo>
                  <a:pt x="489891" y="452472"/>
                </a:lnTo>
                <a:lnTo>
                  <a:pt x="432757" y="443746"/>
                </a:lnTo>
                <a:lnTo>
                  <a:pt x="378323" y="434053"/>
                </a:lnTo>
                <a:lnTo>
                  <a:pt x="326772" y="423441"/>
                </a:lnTo>
                <a:lnTo>
                  <a:pt x="278288" y="411956"/>
                </a:lnTo>
                <a:lnTo>
                  <a:pt x="233055" y="399644"/>
                </a:lnTo>
                <a:lnTo>
                  <a:pt x="191258" y="386552"/>
                </a:lnTo>
                <a:lnTo>
                  <a:pt x="153079" y="372727"/>
                </a:lnTo>
                <a:lnTo>
                  <a:pt x="88314" y="343062"/>
                </a:lnTo>
                <a:lnTo>
                  <a:pt x="40231" y="311021"/>
                </a:lnTo>
                <a:lnTo>
                  <a:pt x="10303" y="276976"/>
                </a:lnTo>
                <a:lnTo>
                  <a:pt x="0" y="241299"/>
                </a:lnTo>
                <a:lnTo>
                  <a:pt x="2606" y="223281"/>
                </a:lnTo>
                <a:lnTo>
                  <a:pt x="22906" y="188373"/>
                </a:lnTo>
                <a:lnTo>
                  <a:pt x="62095" y="155284"/>
                </a:lnTo>
                <a:lnTo>
                  <a:pt x="118703" y="124384"/>
                </a:lnTo>
                <a:lnTo>
                  <a:pt x="191258" y="96047"/>
                </a:lnTo>
                <a:lnTo>
                  <a:pt x="233055" y="82955"/>
                </a:lnTo>
                <a:lnTo>
                  <a:pt x="278288" y="70643"/>
                </a:lnTo>
                <a:lnTo>
                  <a:pt x="326772" y="59158"/>
                </a:lnTo>
                <a:lnTo>
                  <a:pt x="378323" y="48546"/>
                </a:lnTo>
                <a:lnTo>
                  <a:pt x="432757" y="38853"/>
                </a:lnTo>
                <a:lnTo>
                  <a:pt x="489891" y="30127"/>
                </a:lnTo>
                <a:lnTo>
                  <a:pt x="549540" y="22413"/>
                </a:lnTo>
                <a:lnTo>
                  <a:pt x="611521" y="15758"/>
                </a:lnTo>
                <a:lnTo>
                  <a:pt x="675649" y="10209"/>
                </a:lnTo>
                <a:lnTo>
                  <a:pt x="741741" y="5812"/>
                </a:lnTo>
                <a:lnTo>
                  <a:pt x="809613" y="2614"/>
                </a:lnTo>
                <a:lnTo>
                  <a:pt x="879080" y="661"/>
                </a:lnTo>
                <a:lnTo>
                  <a:pt x="949960" y="0"/>
                </a:lnTo>
                <a:lnTo>
                  <a:pt x="1020839" y="661"/>
                </a:lnTo>
                <a:lnTo>
                  <a:pt x="1090306" y="2614"/>
                </a:lnTo>
                <a:lnTo>
                  <a:pt x="1158178" y="5812"/>
                </a:lnTo>
                <a:lnTo>
                  <a:pt x="1224270" y="10209"/>
                </a:lnTo>
                <a:lnTo>
                  <a:pt x="1288398" y="15758"/>
                </a:lnTo>
                <a:lnTo>
                  <a:pt x="1350379" y="22413"/>
                </a:lnTo>
                <a:lnTo>
                  <a:pt x="1410028" y="30127"/>
                </a:lnTo>
                <a:lnTo>
                  <a:pt x="1467162" y="38853"/>
                </a:lnTo>
                <a:lnTo>
                  <a:pt x="1521596" y="48546"/>
                </a:lnTo>
                <a:lnTo>
                  <a:pt x="1573147" y="59158"/>
                </a:lnTo>
                <a:lnTo>
                  <a:pt x="1621631" y="70643"/>
                </a:lnTo>
                <a:lnTo>
                  <a:pt x="1666864" y="82955"/>
                </a:lnTo>
                <a:lnTo>
                  <a:pt x="1708661" y="96047"/>
                </a:lnTo>
                <a:lnTo>
                  <a:pt x="1746840" y="109872"/>
                </a:lnTo>
                <a:lnTo>
                  <a:pt x="1811605" y="139537"/>
                </a:lnTo>
                <a:lnTo>
                  <a:pt x="1859688" y="171578"/>
                </a:lnTo>
                <a:lnTo>
                  <a:pt x="1889616" y="205623"/>
                </a:lnTo>
                <a:lnTo>
                  <a:pt x="1899920" y="241299"/>
                </a:lnTo>
                <a:lnTo>
                  <a:pt x="1897313" y="259318"/>
                </a:lnTo>
                <a:lnTo>
                  <a:pt x="1877013" y="294226"/>
                </a:lnTo>
                <a:lnTo>
                  <a:pt x="1837824" y="327315"/>
                </a:lnTo>
                <a:lnTo>
                  <a:pt x="1781216" y="358215"/>
                </a:lnTo>
                <a:lnTo>
                  <a:pt x="1708661" y="386552"/>
                </a:lnTo>
                <a:lnTo>
                  <a:pt x="1666864" y="399644"/>
                </a:lnTo>
                <a:lnTo>
                  <a:pt x="1621631" y="411956"/>
                </a:lnTo>
                <a:lnTo>
                  <a:pt x="1573147" y="423441"/>
                </a:lnTo>
                <a:lnTo>
                  <a:pt x="1521596" y="434053"/>
                </a:lnTo>
                <a:lnTo>
                  <a:pt x="1467162" y="443746"/>
                </a:lnTo>
                <a:lnTo>
                  <a:pt x="1410028" y="452472"/>
                </a:lnTo>
                <a:lnTo>
                  <a:pt x="1350379" y="460186"/>
                </a:lnTo>
                <a:lnTo>
                  <a:pt x="1288398" y="466841"/>
                </a:lnTo>
                <a:lnTo>
                  <a:pt x="1224270" y="472390"/>
                </a:lnTo>
                <a:lnTo>
                  <a:pt x="1158178" y="476787"/>
                </a:lnTo>
                <a:lnTo>
                  <a:pt x="1090306" y="479985"/>
                </a:lnTo>
                <a:lnTo>
                  <a:pt x="1020839" y="481938"/>
                </a:lnTo>
                <a:lnTo>
                  <a:pt x="949960" y="482599"/>
                </a:lnTo>
                <a:close/>
              </a:path>
            </a:pathLst>
          </a:custGeom>
          <a:ln w="36659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14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E1BF0E-7DF3-4E89-A6CF-E70BC05DFF2F}"/>
              </a:ext>
            </a:extLst>
          </p:cNvPr>
          <p:cNvSpPr/>
          <p:nvPr/>
        </p:nvSpPr>
        <p:spPr>
          <a:xfrm>
            <a:off x="2184509" y="1471484"/>
            <a:ext cx="1996888" cy="53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A076FF-9A12-4AA1-91C8-AE3204414C3F}"/>
              </a:ext>
            </a:extLst>
          </p:cNvPr>
          <p:cNvSpPr txBox="1">
            <a:spLocks/>
          </p:cNvSpPr>
          <p:nvPr/>
        </p:nvSpPr>
        <p:spPr bwMode="auto">
          <a:xfrm>
            <a:off x="4133742" y="5694834"/>
            <a:ext cx="4495736" cy="49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15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ct val="92900"/>
              </a:lnSpc>
              <a:spcBef>
                <a:spcPts val="277"/>
              </a:spcBef>
            </a:pPr>
            <a:r>
              <a:rPr lang="en-US" sz="1600" b="0" spc="-5" dirty="0"/>
              <a:t>For miscellaneous XML files that configure  application components.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EA5D658-2539-4B8A-B8DE-5EEC826C8674}"/>
              </a:ext>
            </a:extLst>
          </p:cNvPr>
          <p:cNvSpPr/>
          <p:nvPr/>
        </p:nvSpPr>
        <p:spPr>
          <a:xfrm>
            <a:off x="2389702" y="6017233"/>
            <a:ext cx="1244813" cy="260489"/>
          </a:xfrm>
          <a:custGeom>
            <a:avLst/>
            <a:gdLst/>
            <a:ahLst/>
            <a:cxnLst/>
            <a:rect l="l" t="t" r="r" b="b"/>
            <a:pathLst>
              <a:path w="1371600" h="287020">
                <a:moveTo>
                  <a:pt x="685800" y="287019"/>
                </a:moveTo>
                <a:lnTo>
                  <a:pt x="611126" y="286171"/>
                </a:lnTo>
                <a:lnTo>
                  <a:pt x="538768" y="283686"/>
                </a:lnTo>
                <a:lnTo>
                  <a:pt x="469148" y="279653"/>
                </a:lnTo>
                <a:lnTo>
                  <a:pt x="402683" y="274165"/>
                </a:lnTo>
                <a:lnTo>
                  <a:pt x="339795" y="267311"/>
                </a:lnTo>
                <a:lnTo>
                  <a:pt x="280903" y="259181"/>
                </a:lnTo>
                <a:lnTo>
                  <a:pt x="226428" y="249866"/>
                </a:lnTo>
                <a:lnTo>
                  <a:pt x="176788" y="239456"/>
                </a:lnTo>
                <a:lnTo>
                  <a:pt x="132405" y="228041"/>
                </a:lnTo>
                <a:lnTo>
                  <a:pt x="93697" y="215711"/>
                </a:lnTo>
                <a:lnTo>
                  <a:pt x="34991" y="188671"/>
                </a:lnTo>
                <a:lnTo>
                  <a:pt x="4027" y="159056"/>
                </a:lnTo>
                <a:lnTo>
                  <a:pt x="0" y="143510"/>
                </a:lnTo>
                <a:lnTo>
                  <a:pt x="4027" y="127963"/>
                </a:lnTo>
                <a:lnTo>
                  <a:pt x="34991" y="98348"/>
                </a:lnTo>
                <a:lnTo>
                  <a:pt x="93697" y="71308"/>
                </a:lnTo>
                <a:lnTo>
                  <a:pt x="132405" y="58978"/>
                </a:lnTo>
                <a:lnTo>
                  <a:pt x="176788" y="47563"/>
                </a:lnTo>
                <a:lnTo>
                  <a:pt x="226428" y="37153"/>
                </a:lnTo>
                <a:lnTo>
                  <a:pt x="280903" y="27838"/>
                </a:lnTo>
                <a:lnTo>
                  <a:pt x="339795" y="19708"/>
                </a:lnTo>
                <a:lnTo>
                  <a:pt x="402683" y="12854"/>
                </a:lnTo>
                <a:lnTo>
                  <a:pt x="469148" y="7365"/>
                </a:lnTo>
                <a:lnTo>
                  <a:pt x="538768" y="3333"/>
                </a:lnTo>
                <a:lnTo>
                  <a:pt x="611126" y="848"/>
                </a:lnTo>
                <a:lnTo>
                  <a:pt x="685800" y="0"/>
                </a:lnTo>
                <a:lnTo>
                  <a:pt x="760473" y="848"/>
                </a:lnTo>
                <a:lnTo>
                  <a:pt x="832831" y="3333"/>
                </a:lnTo>
                <a:lnTo>
                  <a:pt x="902451" y="7366"/>
                </a:lnTo>
                <a:lnTo>
                  <a:pt x="968916" y="12854"/>
                </a:lnTo>
                <a:lnTo>
                  <a:pt x="1031804" y="19708"/>
                </a:lnTo>
                <a:lnTo>
                  <a:pt x="1090696" y="27838"/>
                </a:lnTo>
                <a:lnTo>
                  <a:pt x="1145171" y="37153"/>
                </a:lnTo>
                <a:lnTo>
                  <a:pt x="1194811" y="47563"/>
                </a:lnTo>
                <a:lnTo>
                  <a:pt x="1239194" y="58978"/>
                </a:lnTo>
                <a:lnTo>
                  <a:pt x="1277902" y="71308"/>
                </a:lnTo>
                <a:lnTo>
                  <a:pt x="1336608" y="98348"/>
                </a:lnTo>
                <a:lnTo>
                  <a:pt x="1367572" y="127963"/>
                </a:lnTo>
                <a:lnTo>
                  <a:pt x="1371600" y="143510"/>
                </a:lnTo>
                <a:lnTo>
                  <a:pt x="1367572" y="159056"/>
                </a:lnTo>
                <a:lnTo>
                  <a:pt x="1336608" y="188671"/>
                </a:lnTo>
                <a:lnTo>
                  <a:pt x="1277902" y="215711"/>
                </a:lnTo>
                <a:lnTo>
                  <a:pt x="1239194" y="228041"/>
                </a:lnTo>
                <a:lnTo>
                  <a:pt x="1194811" y="239456"/>
                </a:lnTo>
                <a:lnTo>
                  <a:pt x="1145171" y="249866"/>
                </a:lnTo>
                <a:lnTo>
                  <a:pt x="1090696" y="259181"/>
                </a:lnTo>
                <a:lnTo>
                  <a:pt x="1031804" y="267311"/>
                </a:lnTo>
                <a:lnTo>
                  <a:pt x="968916" y="274165"/>
                </a:lnTo>
                <a:lnTo>
                  <a:pt x="902451" y="279653"/>
                </a:lnTo>
                <a:lnTo>
                  <a:pt x="832831" y="283686"/>
                </a:lnTo>
                <a:lnTo>
                  <a:pt x="760473" y="286171"/>
                </a:lnTo>
                <a:lnTo>
                  <a:pt x="685800" y="287019"/>
                </a:lnTo>
                <a:close/>
              </a:path>
            </a:pathLst>
          </a:custGeom>
          <a:ln w="36659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74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E1BF0E-7DF3-4E89-A6CF-E70BC05DFF2F}"/>
              </a:ext>
            </a:extLst>
          </p:cNvPr>
          <p:cNvSpPr/>
          <p:nvPr/>
        </p:nvSpPr>
        <p:spPr>
          <a:xfrm>
            <a:off x="2184509" y="1471484"/>
            <a:ext cx="1996888" cy="53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A076FF-9A12-4AA1-91C8-AE3204414C3F}"/>
              </a:ext>
            </a:extLst>
          </p:cNvPr>
          <p:cNvSpPr txBox="1">
            <a:spLocks/>
          </p:cNvSpPr>
          <p:nvPr/>
        </p:nvSpPr>
        <p:spPr bwMode="auto">
          <a:xfrm>
            <a:off x="4309911" y="5988448"/>
            <a:ext cx="4495736" cy="49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15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ct val="92900"/>
              </a:lnSpc>
              <a:spcBef>
                <a:spcPts val="277"/>
              </a:spcBef>
            </a:pPr>
            <a:r>
              <a:rPr lang="en-US" sz="1600" b="0" spc="-5"/>
              <a:t>The control file that describes the nature of the  application and each of its components. </a:t>
            </a:r>
            <a:endParaRPr lang="en-US" sz="1600" b="0" spc="-5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3611291-F335-43EA-BDC4-EEABC1A05881}"/>
              </a:ext>
            </a:extLst>
          </p:cNvPr>
          <p:cNvSpPr/>
          <p:nvPr/>
        </p:nvSpPr>
        <p:spPr>
          <a:xfrm>
            <a:off x="2220787" y="6188008"/>
            <a:ext cx="1976718" cy="260489"/>
          </a:xfrm>
          <a:custGeom>
            <a:avLst/>
            <a:gdLst/>
            <a:ahLst/>
            <a:cxnLst/>
            <a:rect l="l" t="t" r="r" b="b"/>
            <a:pathLst>
              <a:path w="2178050" h="287020">
                <a:moveTo>
                  <a:pt x="1089660" y="287019"/>
                </a:moveTo>
                <a:lnTo>
                  <a:pt x="1011819" y="286663"/>
                </a:lnTo>
                <a:lnTo>
                  <a:pt x="935460" y="285610"/>
                </a:lnTo>
                <a:lnTo>
                  <a:pt x="860765" y="283883"/>
                </a:lnTo>
                <a:lnTo>
                  <a:pt x="787918" y="281505"/>
                </a:lnTo>
                <a:lnTo>
                  <a:pt x="717105" y="278499"/>
                </a:lnTo>
                <a:lnTo>
                  <a:pt x="648509" y="274890"/>
                </a:lnTo>
                <a:lnTo>
                  <a:pt x="582314" y="270699"/>
                </a:lnTo>
                <a:lnTo>
                  <a:pt x="518704" y="265950"/>
                </a:lnTo>
                <a:lnTo>
                  <a:pt x="457863" y="260666"/>
                </a:lnTo>
                <a:lnTo>
                  <a:pt x="399977" y="254870"/>
                </a:lnTo>
                <a:lnTo>
                  <a:pt x="345227" y="248586"/>
                </a:lnTo>
                <a:lnTo>
                  <a:pt x="293800" y="241837"/>
                </a:lnTo>
                <a:lnTo>
                  <a:pt x="245879" y="234645"/>
                </a:lnTo>
                <a:lnTo>
                  <a:pt x="201647" y="227035"/>
                </a:lnTo>
                <a:lnTo>
                  <a:pt x="161290" y="219029"/>
                </a:lnTo>
                <a:lnTo>
                  <a:pt x="92935" y="201921"/>
                </a:lnTo>
                <a:lnTo>
                  <a:pt x="42286" y="183509"/>
                </a:lnTo>
                <a:lnTo>
                  <a:pt x="2734" y="153848"/>
                </a:lnTo>
                <a:lnTo>
                  <a:pt x="0" y="143509"/>
                </a:lnTo>
                <a:lnTo>
                  <a:pt x="2734" y="133322"/>
                </a:lnTo>
                <a:lnTo>
                  <a:pt x="42286" y="103963"/>
                </a:lnTo>
                <a:lnTo>
                  <a:pt x="92935" y="85641"/>
                </a:lnTo>
                <a:lnTo>
                  <a:pt x="161290" y="68554"/>
                </a:lnTo>
                <a:lnTo>
                  <a:pt x="201647" y="60537"/>
                </a:lnTo>
                <a:lnTo>
                  <a:pt x="245879" y="52903"/>
                </a:lnTo>
                <a:lnTo>
                  <a:pt x="293800" y="45678"/>
                </a:lnTo>
                <a:lnTo>
                  <a:pt x="345227" y="38887"/>
                </a:lnTo>
                <a:lnTo>
                  <a:pt x="399977" y="32556"/>
                </a:lnTo>
                <a:lnTo>
                  <a:pt x="457863" y="26708"/>
                </a:lnTo>
                <a:lnTo>
                  <a:pt x="518704" y="21370"/>
                </a:lnTo>
                <a:lnTo>
                  <a:pt x="582314" y="16566"/>
                </a:lnTo>
                <a:lnTo>
                  <a:pt x="648509" y="12321"/>
                </a:lnTo>
                <a:lnTo>
                  <a:pt x="717105" y="8660"/>
                </a:lnTo>
                <a:lnTo>
                  <a:pt x="787918" y="5609"/>
                </a:lnTo>
                <a:lnTo>
                  <a:pt x="860765" y="3193"/>
                </a:lnTo>
                <a:lnTo>
                  <a:pt x="935460" y="1435"/>
                </a:lnTo>
                <a:lnTo>
                  <a:pt x="1011819" y="363"/>
                </a:lnTo>
                <a:lnTo>
                  <a:pt x="1089660" y="0"/>
                </a:lnTo>
                <a:lnTo>
                  <a:pt x="1167341" y="363"/>
                </a:lnTo>
                <a:lnTo>
                  <a:pt x="1243556" y="1435"/>
                </a:lnTo>
                <a:lnTo>
                  <a:pt x="1318120" y="3193"/>
                </a:lnTo>
                <a:lnTo>
                  <a:pt x="1390847" y="5609"/>
                </a:lnTo>
                <a:lnTo>
                  <a:pt x="1461553" y="8660"/>
                </a:lnTo>
                <a:lnTo>
                  <a:pt x="1530053" y="12321"/>
                </a:lnTo>
                <a:lnTo>
                  <a:pt x="1596163" y="16566"/>
                </a:lnTo>
                <a:lnTo>
                  <a:pt x="1659698" y="21370"/>
                </a:lnTo>
                <a:lnTo>
                  <a:pt x="1720472" y="26708"/>
                </a:lnTo>
                <a:lnTo>
                  <a:pt x="1778302" y="32556"/>
                </a:lnTo>
                <a:lnTo>
                  <a:pt x="1833002" y="38887"/>
                </a:lnTo>
                <a:lnTo>
                  <a:pt x="1884388" y="45678"/>
                </a:lnTo>
                <a:lnTo>
                  <a:pt x="1932275" y="52903"/>
                </a:lnTo>
                <a:lnTo>
                  <a:pt x="1976478" y="60537"/>
                </a:lnTo>
                <a:lnTo>
                  <a:pt x="2016812" y="68554"/>
                </a:lnTo>
                <a:lnTo>
                  <a:pt x="2085136" y="85641"/>
                </a:lnTo>
                <a:lnTo>
                  <a:pt x="2135769" y="103963"/>
                </a:lnTo>
                <a:lnTo>
                  <a:pt x="2175315" y="133322"/>
                </a:lnTo>
                <a:lnTo>
                  <a:pt x="2178050" y="143509"/>
                </a:lnTo>
                <a:lnTo>
                  <a:pt x="2175315" y="153848"/>
                </a:lnTo>
                <a:lnTo>
                  <a:pt x="2135769" y="183509"/>
                </a:lnTo>
                <a:lnTo>
                  <a:pt x="2085136" y="201921"/>
                </a:lnTo>
                <a:lnTo>
                  <a:pt x="2016812" y="219029"/>
                </a:lnTo>
                <a:lnTo>
                  <a:pt x="1976478" y="227035"/>
                </a:lnTo>
                <a:lnTo>
                  <a:pt x="1932275" y="234645"/>
                </a:lnTo>
                <a:lnTo>
                  <a:pt x="1884388" y="241837"/>
                </a:lnTo>
                <a:lnTo>
                  <a:pt x="1833002" y="248586"/>
                </a:lnTo>
                <a:lnTo>
                  <a:pt x="1778302" y="254870"/>
                </a:lnTo>
                <a:lnTo>
                  <a:pt x="1720472" y="260666"/>
                </a:lnTo>
                <a:lnTo>
                  <a:pt x="1659698" y="265950"/>
                </a:lnTo>
                <a:lnTo>
                  <a:pt x="1596163" y="270699"/>
                </a:lnTo>
                <a:lnTo>
                  <a:pt x="1530053" y="274890"/>
                </a:lnTo>
                <a:lnTo>
                  <a:pt x="1461553" y="278499"/>
                </a:lnTo>
                <a:lnTo>
                  <a:pt x="1390847" y="281505"/>
                </a:lnTo>
                <a:lnTo>
                  <a:pt x="1318120" y="283883"/>
                </a:lnTo>
                <a:lnTo>
                  <a:pt x="1243556" y="285610"/>
                </a:lnTo>
                <a:lnTo>
                  <a:pt x="1167341" y="286663"/>
                </a:lnTo>
                <a:lnTo>
                  <a:pt x="1089660" y="287019"/>
                </a:lnTo>
                <a:close/>
              </a:path>
            </a:pathLst>
          </a:custGeom>
          <a:ln w="36659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08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E1BF0E-7DF3-4E89-A6CF-E70BC05DFF2F}"/>
              </a:ext>
            </a:extLst>
          </p:cNvPr>
          <p:cNvSpPr/>
          <p:nvPr/>
        </p:nvSpPr>
        <p:spPr>
          <a:xfrm>
            <a:off x="2184509" y="1471484"/>
            <a:ext cx="1996888" cy="53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A076FF-9A12-4AA1-91C8-AE3204414C3F}"/>
              </a:ext>
            </a:extLst>
          </p:cNvPr>
          <p:cNvSpPr txBox="1">
            <a:spLocks/>
          </p:cNvSpPr>
          <p:nvPr/>
        </p:nvSpPr>
        <p:spPr bwMode="auto">
          <a:xfrm>
            <a:off x="4309911" y="5759475"/>
            <a:ext cx="4495736" cy="95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15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ct val="92900"/>
              </a:lnSpc>
              <a:spcBef>
                <a:spcPts val="277"/>
              </a:spcBef>
            </a:pPr>
            <a:r>
              <a:rPr lang="en-US" sz="1600" b="0" spc="-5"/>
              <a:t>This file contains project settings, such as the  build target. This files is integral to the project,  as such, it should be maintained in a Source  Revision Control system. Do not edit the file  manually.</a:t>
            </a:r>
            <a:endParaRPr lang="en-US" sz="1600" b="0" spc="-5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1034CE7-7C35-4756-B3BD-17FA8D326A6F}"/>
              </a:ext>
            </a:extLst>
          </p:cNvPr>
          <p:cNvSpPr/>
          <p:nvPr/>
        </p:nvSpPr>
        <p:spPr>
          <a:xfrm>
            <a:off x="2180852" y="6346856"/>
            <a:ext cx="1976718" cy="260489"/>
          </a:xfrm>
          <a:custGeom>
            <a:avLst/>
            <a:gdLst/>
            <a:ahLst/>
            <a:cxnLst/>
            <a:rect l="l" t="t" r="r" b="b"/>
            <a:pathLst>
              <a:path w="2178050" h="287020">
                <a:moveTo>
                  <a:pt x="1089660" y="287020"/>
                </a:moveTo>
                <a:lnTo>
                  <a:pt x="1011819" y="286656"/>
                </a:lnTo>
                <a:lnTo>
                  <a:pt x="935460" y="285584"/>
                </a:lnTo>
                <a:lnTo>
                  <a:pt x="860765" y="283826"/>
                </a:lnTo>
                <a:lnTo>
                  <a:pt x="787918" y="281410"/>
                </a:lnTo>
                <a:lnTo>
                  <a:pt x="717105" y="278359"/>
                </a:lnTo>
                <a:lnTo>
                  <a:pt x="648509" y="274698"/>
                </a:lnTo>
                <a:lnTo>
                  <a:pt x="582314" y="270453"/>
                </a:lnTo>
                <a:lnTo>
                  <a:pt x="518704" y="265649"/>
                </a:lnTo>
                <a:lnTo>
                  <a:pt x="457863" y="260311"/>
                </a:lnTo>
                <a:lnTo>
                  <a:pt x="399977" y="254463"/>
                </a:lnTo>
                <a:lnTo>
                  <a:pt x="345227" y="248132"/>
                </a:lnTo>
                <a:lnTo>
                  <a:pt x="293800" y="241341"/>
                </a:lnTo>
                <a:lnTo>
                  <a:pt x="245879" y="234116"/>
                </a:lnTo>
                <a:lnTo>
                  <a:pt x="201647" y="226482"/>
                </a:lnTo>
                <a:lnTo>
                  <a:pt x="161290" y="218465"/>
                </a:lnTo>
                <a:lnTo>
                  <a:pt x="92935" y="201378"/>
                </a:lnTo>
                <a:lnTo>
                  <a:pt x="42286" y="183056"/>
                </a:lnTo>
                <a:lnTo>
                  <a:pt x="2734" y="153697"/>
                </a:lnTo>
                <a:lnTo>
                  <a:pt x="0" y="143510"/>
                </a:lnTo>
                <a:lnTo>
                  <a:pt x="2734" y="133322"/>
                </a:lnTo>
                <a:lnTo>
                  <a:pt x="42286" y="103963"/>
                </a:lnTo>
                <a:lnTo>
                  <a:pt x="92935" y="85641"/>
                </a:lnTo>
                <a:lnTo>
                  <a:pt x="161290" y="68554"/>
                </a:lnTo>
                <a:lnTo>
                  <a:pt x="201647" y="60537"/>
                </a:lnTo>
                <a:lnTo>
                  <a:pt x="245879" y="52903"/>
                </a:lnTo>
                <a:lnTo>
                  <a:pt x="293800" y="45678"/>
                </a:lnTo>
                <a:lnTo>
                  <a:pt x="345227" y="38887"/>
                </a:lnTo>
                <a:lnTo>
                  <a:pt x="399977" y="32556"/>
                </a:lnTo>
                <a:lnTo>
                  <a:pt x="457863" y="26708"/>
                </a:lnTo>
                <a:lnTo>
                  <a:pt x="518704" y="21370"/>
                </a:lnTo>
                <a:lnTo>
                  <a:pt x="582314" y="16566"/>
                </a:lnTo>
                <a:lnTo>
                  <a:pt x="648509" y="12321"/>
                </a:lnTo>
                <a:lnTo>
                  <a:pt x="717105" y="8660"/>
                </a:lnTo>
                <a:lnTo>
                  <a:pt x="787918" y="5609"/>
                </a:lnTo>
                <a:lnTo>
                  <a:pt x="860765" y="3193"/>
                </a:lnTo>
                <a:lnTo>
                  <a:pt x="935460" y="1435"/>
                </a:lnTo>
                <a:lnTo>
                  <a:pt x="1011819" y="363"/>
                </a:lnTo>
                <a:lnTo>
                  <a:pt x="1089660" y="0"/>
                </a:lnTo>
                <a:lnTo>
                  <a:pt x="1167341" y="363"/>
                </a:lnTo>
                <a:lnTo>
                  <a:pt x="1243556" y="1435"/>
                </a:lnTo>
                <a:lnTo>
                  <a:pt x="1318120" y="3193"/>
                </a:lnTo>
                <a:lnTo>
                  <a:pt x="1390847" y="5609"/>
                </a:lnTo>
                <a:lnTo>
                  <a:pt x="1461553" y="8660"/>
                </a:lnTo>
                <a:lnTo>
                  <a:pt x="1530053" y="12321"/>
                </a:lnTo>
                <a:lnTo>
                  <a:pt x="1596163" y="16566"/>
                </a:lnTo>
                <a:lnTo>
                  <a:pt x="1659698" y="21370"/>
                </a:lnTo>
                <a:lnTo>
                  <a:pt x="1720472" y="26708"/>
                </a:lnTo>
                <a:lnTo>
                  <a:pt x="1778302" y="32556"/>
                </a:lnTo>
                <a:lnTo>
                  <a:pt x="1833002" y="38887"/>
                </a:lnTo>
                <a:lnTo>
                  <a:pt x="1884388" y="45678"/>
                </a:lnTo>
                <a:lnTo>
                  <a:pt x="1932275" y="52903"/>
                </a:lnTo>
                <a:lnTo>
                  <a:pt x="1976478" y="60537"/>
                </a:lnTo>
                <a:lnTo>
                  <a:pt x="2016812" y="68554"/>
                </a:lnTo>
                <a:lnTo>
                  <a:pt x="2085136" y="85641"/>
                </a:lnTo>
                <a:lnTo>
                  <a:pt x="2135769" y="103963"/>
                </a:lnTo>
                <a:lnTo>
                  <a:pt x="2175315" y="133322"/>
                </a:lnTo>
                <a:lnTo>
                  <a:pt x="2178050" y="143510"/>
                </a:lnTo>
                <a:lnTo>
                  <a:pt x="2175315" y="153697"/>
                </a:lnTo>
                <a:lnTo>
                  <a:pt x="2135769" y="183056"/>
                </a:lnTo>
                <a:lnTo>
                  <a:pt x="2085136" y="201378"/>
                </a:lnTo>
                <a:lnTo>
                  <a:pt x="2016812" y="218465"/>
                </a:lnTo>
                <a:lnTo>
                  <a:pt x="1976478" y="226482"/>
                </a:lnTo>
                <a:lnTo>
                  <a:pt x="1932275" y="234116"/>
                </a:lnTo>
                <a:lnTo>
                  <a:pt x="1884388" y="241341"/>
                </a:lnTo>
                <a:lnTo>
                  <a:pt x="1833002" y="248132"/>
                </a:lnTo>
                <a:lnTo>
                  <a:pt x="1778302" y="254463"/>
                </a:lnTo>
                <a:lnTo>
                  <a:pt x="1720472" y="260311"/>
                </a:lnTo>
                <a:lnTo>
                  <a:pt x="1659698" y="265649"/>
                </a:lnTo>
                <a:lnTo>
                  <a:pt x="1596163" y="270453"/>
                </a:lnTo>
                <a:lnTo>
                  <a:pt x="1530053" y="274698"/>
                </a:lnTo>
                <a:lnTo>
                  <a:pt x="1461553" y="278359"/>
                </a:lnTo>
                <a:lnTo>
                  <a:pt x="1390847" y="281410"/>
                </a:lnTo>
                <a:lnTo>
                  <a:pt x="1318120" y="283826"/>
                </a:lnTo>
                <a:lnTo>
                  <a:pt x="1243556" y="285584"/>
                </a:lnTo>
                <a:lnTo>
                  <a:pt x="1167341" y="286656"/>
                </a:lnTo>
                <a:lnTo>
                  <a:pt x="1089660" y="287020"/>
                </a:lnTo>
                <a:close/>
              </a:path>
            </a:pathLst>
          </a:custGeom>
          <a:ln w="36659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217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E1BF0E-7DF3-4E89-A6CF-E70BC05DFF2F}"/>
              </a:ext>
            </a:extLst>
          </p:cNvPr>
          <p:cNvSpPr/>
          <p:nvPr/>
        </p:nvSpPr>
        <p:spPr>
          <a:xfrm>
            <a:off x="2184509" y="1471484"/>
            <a:ext cx="1996888" cy="53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A076FF-9A12-4AA1-91C8-AE3204414C3F}"/>
              </a:ext>
            </a:extLst>
          </p:cNvPr>
          <p:cNvSpPr txBox="1">
            <a:spLocks/>
          </p:cNvSpPr>
          <p:nvPr/>
        </p:nvSpPr>
        <p:spPr bwMode="auto">
          <a:xfrm>
            <a:off x="4142131" y="6364557"/>
            <a:ext cx="4495736" cy="49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15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ct val="92900"/>
              </a:lnSpc>
              <a:spcBef>
                <a:spcPts val="277"/>
              </a:spcBef>
            </a:pPr>
            <a:r>
              <a:rPr lang="en-US" sz="1600" b="0" spc="-5"/>
              <a:t>This file defines how ProGuard optimizes and  obfuscates your code</a:t>
            </a:r>
            <a:endParaRPr lang="en-US" sz="1600" b="0" spc="-5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DA5663C-FA37-4567-8086-50D34D156895}"/>
              </a:ext>
            </a:extLst>
          </p:cNvPr>
          <p:cNvSpPr/>
          <p:nvPr/>
        </p:nvSpPr>
        <p:spPr>
          <a:xfrm>
            <a:off x="2451572" y="6597511"/>
            <a:ext cx="1561780" cy="260489"/>
          </a:xfrm>
          <a:custGeom>
            <a:avLst/>
            <a:gdLst/>
            <a:ahLst/>
            <a:cxnLst/>
            <a:rect l="l" t="t" r="r" b="b"/>
            <a:pathLst>
              <a:path w="1720850" h="287020">
                <a:moveTo>
                  <a:pt x="861060" y="287020"/>
                </a:moveTo>
                <a:lnTo>
                  <a:pt x="786665" y="286489"/>
                </a:lnTo>
                <a:lnTo>
                  <a:pt x="714046" y="284926"/>
                </a:lnTo>
                <a:lnTo>
                  <a:pt x="643461" y="282375"/>
                </a:lnTo>
                <a:lnTo>
                  <a:pt x="575166" y="278881"/>
                </a:lnTo>
                <a:lnTo>
                  <a:pt x="509416" y="274489"/>
                </a:lnTo>
                <a:lnTo>
                  <a:pt x="446470" y="269242"/>
                </a:lnTo>
                <a:lnTo>
                  <a:pt x="386583" y="263185"/>
                </a:lnTo>
                <a:lnTo>
                  <a:pt x="330012" y="256363"/>
                </a:lnTo>
                <a:lnTo>
                  <a:pt x="277015" y="248820"/>
                </a:lnTo>
                <a:lnTo>
                  <a:pt x="227846" y="240600"/>
                </a:lnTo>
                <a:lnTo>
                  <a:pt x="182764" y="231748"/>
                </a:lnTo>
                <a:lnTo>
                  <a:pt x="142024" y="222309"/>
                </a:lnTo>
                <a:lnTo>
                  <a:pt x="74600" y="201845"/>
                </a:lnTo>
                <a:lnTo>
                  <a:pt x="27625" y="179563"/>
                </a:lnTo>
                <a:lnTo>
                  <a:pt x="0" y="143510"/>
                </a:lnTo>
                <a:lnTo>
                  <a:pt x="3155" y="131200"/>
                </a:lnTo>
                <a:lnTo>
                  <a:pt x="48428" y="96110"/>
                </a:lnTo>
                <a:lnTo>
                  <a:pt x="105884" y="74693"/>
                </a:lnTo>
                <a:lnTo>
                  <a:pt x="182764" y="55271"/>
                </a:lnTo>
                <a:lnTo>
                  <a:pt x="227846" y="46419"/>
                </a:lnTo>
                <a:lnTo>
                  <a:pt x="277015" y="38199"/>
                </a:lnTo>
                <a:lnTo>
                  <a:pt x="330012" y="30656"/>
                </a:lnTo>
                <a:lnTo>
                  <a:pt x="386583" y="23834"/>
                </a:lnTo>
                <a:lnTo>
                  <a:pt x="446470" y="17777"/>
                </a:lnTo>
                <a:lnTo>
                  <a:pt x="509416" y="12530"/>
                </a:lnTo>
                <a:lnTo>
                  <a:pt x="575166" y="8138"/>
                </a:lnTo>
                <a:lnTo>
                  <a:pt x="643461" y="4644"/>
                </a:lnTo>
                <a:lnTo>
                  <a:pt x="714046" y="2093"/>
                </a:lnTo>
                <a:lnTo>
                  <a:pt x="786665" y="530"/>
                </a:lnTo>
                <a:lnTo>
                  <a:pt x="861060" y="0"/>
                </a:lnTo>
                <a:lnTo>
                  <a:pt x="935264" y="530"/>
                </a:lnTo>
                <a:lnTo>
                  <a:pt x="1007712" y="2093"/>
                </a:lnTo>
                <a:lnTo>
                  <a:pt x="1078146" y="4644"/>
                </a:lnTo>
                <a:lnTo>
                  <a:pt x="1146308" y="8138"/>
                </a:lnTo>
                <a:lnTo>
                  <a:pt x="1211941" y="12530"/>
                </a:lnTo>
                <a:lnTo>
                  <a:pt x="1274786" y="17777"/>
                </a:lnTo>
                <a:lnTo>
                  <a:pt x="1334586" y="23834"/>
                </a:lnTo>
                <a:lnTo>
                  <a:pt x="1391083" y="30656"/>
                </a:lnTo>
                <a:lnTo>
                  <a:pt x="1444019" y="38199"/>
                </a:lnTo>
                <a:lnTo>
                  <a:pt x="1493138" y="46419"/>
                </a:lnTo>
                <a:lnTo>
                  <a:pt x="1538180" y="55271"/>
                </a:lnTo>
                <a:lnTo>
                  <a:pt x="1578888" y="64710"/>
                </a:lnTo>
                <a:lnTo>
                  <a:pt x="1646272" y="85174"/>
                </a:lnTo>
                <a:lnTo>
                  <a:pt x="1693229" y="107456"/>
                </a:lnTo>
                <a:lnTo>
                  <a:pt x="1720850" y="143510"/>
                </a:lnTo>
                <a:lnTo>
                  <a:pt x="1717695" y="155819"/>
                </a:lnTo>
                <a:lnTo>
                  <a:pt x="1672433" y="190909"/>
                </a:lnTo>
                <a:lnTo>
                  <a:pt x="1615005" y="212326"/>
                </a:lnTo>
                <a:lnTo>
                  <a:pt x="1538180" y="231748"/>
                </a:lnTo>
                <a:lnTo>
                  <a:pt x="1493138" y="240600"/>
                </a:lnTo>
                <a:lnTo>
                  <a:pt x="1444019" y="248820"/>
                </a:lnTo>
                <a:lnTo>
                  <a:pt x="1391083" y="256363"/>
                </a:lnTo>
                <a:lnTo>
                  <a:pt x="1334586" y="263185"/>
                </a:lnTo>
                <a:lnTo>
                  <a:pt x="1274786" y="269242"/>
                </a:lnTo>
                <a:lnTo>
                  <a:pt x="1211941" y="274489"/>
                </a:lnTo>
                <a:lnTo>
                  <a:pt x="1146308" y="278881"/>
                </a:lnTo>
                <a:lnTo>
                  <a:pt x="1078146" y="282375"/>
                </a:lnTo>
                <a:lnTo>
                  <a:pt x="1007712" y="284926"/>
                </a:lnTo>
                <a:lnTo>
                  <a:pt x="935264" y="286489"/>
                </a:lnTo>
                <a:lnTo>
                  <a:pt x="861060" y="287020"/>
                </a:lnTo>
                <a:close/>
              </a:path>
            </a:pathLst>
          </a:custGeom>
          <a:ln w="36659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108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E96A-55FC-4766-BB22-FE964FA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first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B32E-3678-47AF-B495-3AE43E5C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74226-DC01-4C2A-9637-C0A834613E3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4522F-EF64-439E-A35E-ABC1D4D10A9E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0A1C9-5BD7-492D-8233-433EDE4A3CF9}"/>
              </a:ext>
            </a:extLst>
          </p:cNvPr>
          <p:cNvSpPr txBox="1"/>
          <p:nvPr/>
        </p:nvSpPr>
        <p:spPr>
          <a:xfrm>
            <a:off x="662730" y="1392572"/>
            <a:ext cx="41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Start Android Studio</a:t>
            </a:r>
            <a:endParaRPr lang="en-US" dirty="0"/>
          </a:p>
        </p:txBody>
      </p:sp>
      <p:pic>
        <p:nvPicPr>
          <p:cNvPr id="8" name="Google Shape;275;p49">
            <a:extLst>
              <a:ext uri="{FF2B5EF4-FFF2-40B4-BE49-F238E27FC236}">
                <a16:creationId xmlns:a16="http://schemas.microsoft.com/office/drawing/2014/main" id="{B30C8EB3-5B3A-4C46-9215-40032340D5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24404" y="2652307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76;p49">
            <a:extLst>
              <a:ext uri="{FF2B5EF4-FFF2-40B4-BE49-F238E27FC236}">
                <a16:creationId xmlns:a16="http://schemas.microsoft.com/office/drawing/2014/main" id="{2D405E63-D1E0-4C1F-9E00-9F82C46459D0}"/>
              </a:ext>
            </a:extLst>
          </p:cNvPr>
          <p:cNvSpPr/>
          <p:nvPr/>
        </p:nvSpPr>
        <p:spPr>
          <a:xfrm>
            <a:off x="3287370" y="1615406"/>
            <a:ext cx="731600" cy="93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277;p49">
            <a:extLst>
              <a:ext uri="{FF2B5EF4-FFF2-40B4-BE49-F238E27FC236}">
                <a16:creationId xmlns:a16="http://schemas.microsoft.com/office/drawing/2014/main" id="{59111731-C962-43CB-AAD8-D561BB38B9E7}"/>
              </a:ext>
            </a:extLst>
          </p:cNvPr>
          <p:cNvSpPr/>
          <p:nvPr/>
        </p:nvSpPr>
        <p:spPr>
          <a:xfrm rot="5400000">
            <a:off x="3918853" y="4927306"/>
            <a:ext cx="1024000" cy="1756800"/>
          </a:xfrm>
          <a:prstGeom prst="bentUpArrow">
            <a:avLst>
              <a:gd name="adj1" fmla="val 33707"/>
              <a:gd name="adj2" fmla="val 25000"/>
              <a:gd name="adj3" fmla="val 191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" name="Google Shape;278;p49">
            <a:extLst>
              <a:ext uri="{FF2B5EF4-FFF2-40B4-BE49-F238E27FC236}">
                <a16:creationId xmlns:a16="http://schemas.microsoft.com/office/drawing/2014/main" id="{C7A5A3BF-35B7-40BF-BAD8-8D2631F603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053" y="1869139"/>
            <a:ext cx="4714368" cy="456083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0250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E96A-55FC-4766-BB22-FE964FA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B32E-3678-47AF-B495-3AE43E5C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Android project structure</a:t>
            </a:r>
          </a:p>
          <a:p>
            <a:r>
              <a:rPr lang="en-US" b="0" dirty="0"/>
              <a:t>Build the first application</a:t>
            </a:r>
          </a:p>
          <a:p>
            <a:r>
              <a:rPr lang="en-US" b="0" dirty="0"/>
              <a:t>Android application components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6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395B-EE88-43F9-97FE-F2AF9A14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Create a project inside Android Studio</a:t>
            </a:r>
            <a:endParaRPr lang="en-US" dirty="0"/>
          </a:p>
        </p:txBody>
      </p:sp>
      <p:pic>
        <p:nvPicPr>
          <p:cNvPr id="4" name="Google Shape;286;p50">
            <a:extLst>
              <a:ext uri="{FF2B5EF4-FFF2-40B4-BE49-F238E27FC236}">
                <a16:creationId xmlns:a16="http://schemas.microsoft.com/office/drawing/2014/main" id="{578DC2AF-DDC3-4A51-AF55-6404039F2C5E}"/>
              </a:ext>
            </a:extLst>
          </p:cNvPr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965115" y="1568665"/>
            <a:ext cx="7550591" cy="46099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56135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E4A3-7B8B-45F9-856F-933F8BF6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Name your app</a:t>
            </a:r>
            <a:endParaRPr lang="en-US" dirty="0"/>
          </a:p>
        </p:txBody>
      </p:sp>
      <p:pic>
        <p:nvPicPr>
          <p:cNvPr id="5" name="Google Shape;292;p51">
            <a:extLst>
              <a:ext uri="{FF2B5EF4-FFF2-40B4-BE49-F238E27FC236}">
                <a16:creationId xmlns:a16="http://schemas.microsoft.com/office/drawing/2014/main" id="{72C3992A-CC60-4D52-B609-586F8E0E727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94533" y="1456428"/>
            <a:ext cx="6202923" cy="462550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5;p51">
            <a:extLst>
              <a:ext uri="{FF2B5EF4-FFF2-40B4-BE49-F238E27FC236}">
                <a16:creationId xmlns:a16="http://schemas.microsoft.com/office/drawing/2014/main" id="{1C898FDA-30B9-44D7-B7B8-D5E1497F9B2A}"/>
              </a:ext>
            </a:extLst>
          </p:cNvPr>
          <p:cNvSpPr/>
          <p:nvPr/>
        </p:nvSpPr>
        <p:spPr>
          <a:xfrm>
            <a:off x="3643167" y="2452371"/>
            <a:ext cx="4905600" cy="5248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Google Shape;296;p51">
            <a:extLst>
              <a:ext uri="{FF2B5EF4-FFF2-40B4-BE49-F238E27FC236}">
                <a16:creationId xmlns:a16="http://schemas.microsoft.com/office/drawing/2014/main" id="{E8E98721-B3F1-4D8A-8902-5E28CB8DB028}"/>
              </a:ext>
            </a:extLst>
          </p:cNvPr>
          <p:cNvSpPr/>
          <p:nvPr/>
        </p:nvSpPr>
        <p:spPr>
          <a:xfrm>
            <a:off x="3643167" y="3506787"/>
            <a:ext cx="4905600" cy="5248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25958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18FC-9C60-4F88-9F55-AA170A53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Pick activity 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A1A3-0C62-4EFF-8EAD-8C5538751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8" y="1600729"/>
            <a:ext cx="5139291" cy="4525699"/>
          </a:xfrm>
        </p:spPr>
        <p:txBody>
          <a:bodyPr/>
          <a:lstStyle/>
          <a:p>
            <a:r>
              <a:rPr lang="en-US" sz="2800" b="0" dirty="0"/>
              <a:t>Choose templates for common activities, such as maps or navigation drawers.</a:t>
            </a:r>
          </a:p>
          <a:p>
            <a:r>
              <a:rPr lang="en-US" sz="2800" b="0" dirty="0"/>
              <a:t>Pick Empty Activity or Basic Activity for simple and custom activities.</a:t>
            </a:r>
            <a:r>
              <a:rPr lang="en-US" sz="2000" b="0" dirty="0"/>
              <a:t> </a:t>
            </a:r>
          </a:p>
          <a:p>
            <a:endParaRPr lang="en-US" dirty="0"/>
          </a:p>
        </p:txBody>
      </p:sp>
      <p:pic>
        <p:nvPicPr>
          <p:cNvPr id="4" name="Google Shape;304;p52">
            <a:extLst>
              <a:ext uri="{FF2B5EF4-FFF2-40B4-BE49-F238E27FC236}">
                <a16:creationId xmlns:a16="http://schemas.microsoft.com/office/drawing/2014/main" id="{721B2B03-13C8-4973-9BFA-4E86887158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27966" y="1250048"/>
            <a:ext cx="6282361" cy="4673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315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CA9D-3A2F-49B1-8F79-902D1CA2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Name your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7F21-83BA-46C6-AAD9-8BB9B5EB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8" y="1600729"/>
            <a:ext cx="5237259" cy="4525699"/>
          </a:xfrm>
        </p:spPr>
        <p:txBody>
          <a:bodyPr/>
          <a:lstStyle/>
          <a:p>
            <a:pPr marL="609585" indent="-507987">
              <a:buSzPts val="2400"/>
              <a:buChar char="●"/>
            </a:pPr>
            <a:r>
              <a:rPr lang="en-US" sz="3200" b="0" dirty="0"/>
              <a:t>Good practice:</a:t>
            </a:r>
          </a:p>
          <a:p>
            <a:pPr marL="1219170" lvl="1" indent="-474121">
              <a:buSzPts val="2000"/>
              <a:buChar char="○"/>
            </a:pPr>
            <a:r>
              <a:rPr lang="en-US" sz="2667" dirty="0"/>
              <a:t>Name main activity  </a:t>
            </a:r>
            <a:r>
              <a:rPr lang="en-US" sz="2667" dirty="0" err="1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lang="en-US" sz="2667" dirty="0"/>
          </a:p>
          <a:p>
            <a:pPr marL="1219170" lvl="1" indent="-507987">
              <a:buSzPts val="2400"/>
              <a:buChar char="○"/>
            </a:pPr>
            <a:r>
              <a:rPr lang="en-US" sz="2667" dirty="0"/>
              <a:t>Name layout </a:t>
            </a:r>
            <a:r>
              <a:rPr lang="en-US" sz="2667" dirty="0" err="1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lang="en-US" sz="3200" dirty="0">
              <a:latin typeface="Consolas"/>
              <a:ea typeface="Consolas"/>
              <a:cs typeface="Consolas"/>
              <a:sym typeface="Consolas"/>
            </a:endParaRPr>
          </a:p>
          <a:p>
            <a:pPr marL="609585" indent="-507987">
              <a:buSzPts val="2400"/>
              <a:buChar char="●"/>
            </a:pPr>
            <a:r>
              <a:rPr lang="en-US" sz="3200" b="0" dirty="0"/>
              <a:t>Use </a:t>
            </a:r>
            <a:r>
              <a:rPr lang="en-US" sz="3200" b="0" dirty="0" err="1"/>
              <a:t>AppCompat</a:t>
            </a:r>
            <a:endParaRPr lang="en-US" sz="3200" b="0" dirty="0"/>
          </a:p>
          <a:p>
            <a:pPr marL="609585" indent="-507987">
              <a:buSzPts val="2400"/>
              <a:buChar char="●"/>
            </a:pPr>
            <a:r>
              <a:rPr lang="en-US" sz="3200" b="0" dirty="0"/>
              <a:t>Generating layout file is convenient</a:t>
            </a:r>
            <a:endParaRPr lang="en-US" sz="2400" b="0" dirty="0"/>
          </a:p>
          <a:p>
            <a:endParaRPr lang="en-US" dirty="0"/>
          </a:p>
        </p:txBody>
      </p:sp>
      <p:pic>
        <p:nvPicPr>
          <p:cNvPr id="4" name="Google Shape;312;p53">
            <a:extLst>
              <a:ext uri="{FF2B5EF4-FFF2-40B4-BE49-F238E27FC236}">
                <a16:creationId xmlns:a16="http://schemas.microsoft.com/office/drawing/2014/main" id="{9A3C5135-A862-4197-8D3B-592C4909FF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31058" y="1275215"/>
            <a:ext cx="6285284" cy="4673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192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8893-1792-4F2E-A91C-4331C04B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Run your app</a:t>
            </a:r>
            <a:endParaRPr lang="en-US" dirty="0"/>
          </a:p>
        </p:txBody>
      </p:sp>
      <p:pic>
        <p:nvPicPr>
          <p:cNvPr id="4" name="Google Shape;334;p56">
            <a:extLst>
              <a:ext uri="{FF2B5EF4-FFF2-40B4-BE49-F238E27FC236}">
                <a16:creationId xmlns:a16="http://schemas.microsoft.com/office/drawing/2014/main" id="{4BDC6306-7608-4BE1-9741-C881E176A4F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3634" y="1417367"/>
            <a:ext cx="7796065" cy="45562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36;p56">
            <a:extLst>
              <a:ext uri="{FF2B5EF4-FFF2-40B4-BE49-F238E27FC236}">
                <a16:creationId xmlns:a16="http://schemas.microsoft.com/office/drawing/2014/main" id="{A0DDDF03-D69D-4F79-9CF6-17835895C433}"/>
              </a:ext>
            </a:extLst>
          </p:cNvPr>
          <p:cNvSpPr/>
          <p:nvPr/>
        </p:nvSpPr>
        <p:spPr>
          <a:xfrm>
            <a:off x="4305580" y="1511556"/>
            <a:ext cx="692800" cy="4420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337;p56">
            <a:extLst>
              <a:ext uri="{FF2B5EF4-FFF2-40B4-BE49-F238E27FC236}">
                <a16:creationId xmlns:a16="http://schemas.microsoft.com/office/drawing/2014/main" id="{70906E5C-E333-473E-832D-D0B94D041A42}"/>
              </a:ext>
            </a:extLst>
          </p:cNvPr>
          <p:cNvSpPr txBox="1"/>
          <p:nvPr/>
        </p:nvSpPr>
        <p:spPr>
          <a:xfrm>
            <a:off x="8555433" y="1524833"/>
            <a:ext cx="1922400" cy="9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58786">
              <a:buSzPts val="3000"/>
              <a:buAutoNum type="arabicPeriod"/>
            </a:pP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Google Shape;338;p56">
            <a:extLst>
              <a:ext uri="{FF2B5EF4-FFF2-40B4-BE49-F238E27FC236}">
                <a16:creationId xmlns:a16="http://schemas.microsoft.com/office/drawing/2014/main" id="{3F201696-9718-435B-A428-B975D6D4AA5F}"/>
              </a:ext>
            </a:extLst>
          </p:cNvPr>
          <p:cNvCxnSpPr>
            <a:endCxn id="5" idx="3"/>
          </p:cNvCxnSpPr>
          <p:nvPr/>
        </p:nvCxnSpPr>
        <p:spPr>
          <a:xfrm rot="10800000">
            <a:off x="4998380" y="1732556"/>
            <a:ext cx="3455600" cy="1828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339;p56">
            <a:extLst>
              <a:ext uri="{FF2B5EF4-FFF2-40B4-BE49-F238E27FC236}">
                <a16:creationId xmlns:a16="http://schemas.microsoft.com/office/drawing/2014/main" id="{FD43F495-3908-454A-989F-4DD28B332F5F}"/>
              </a:ext>
            </a:extLst>
          </p:cNvPr>
          <p:cNvSpPr txBox="1"/>
          <p:nvPr/>
        </p:nvSpPr>
        <p:spPr>
          <a:xfrm>
            <a:off x="8453833" y="2983900"/>
            <a:ext cx="3738000" cy="223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Select virtual or physical device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oogle Shape;340;p56">
            <a:extLst>
              <a:ext uri="{FF2B5EF4-FFF2-40B4-BE49-F238E27FC236}">
                <a16:creationId xmlns:a16="http://schemas.microsoft.com/office/drawing/2014/main" id="{6D7CB3B8-8009-4601-9077-3338DA578F4C}"/>
              </a:ext>
            </a:extLst>
          </p:cNvPr>
          <p:cNvCxnSpPr/>
          <p:nvPr/>
        </p:nvCxnSpPr>
        <p:spPr>
          <a:xfrm rot="10800000">
            <a:off x="5985833" y="3006367"/>
            <a:ext cx="2494400" cy="4412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42;p56">
            <a:extLst>
              <a:ext uri="{FF2B5EF4-FFF2-40B4-BE49-F238E27FC236}">
                <a16:creationId xmlns:a16="http://schemas.microsoft.com/office/drawing/2014/main" id="{9AF66493-5C10-4DC5-82E8-ED91B207FA68}"/>
              </a:ext>
            </a:extLst>
          </p:cNvPr>
          <p:cNvSpPr txBox="1"/>
          <p:nvPr/>
        </p:nvSpPr>
        <p:spPr>
          <a:xfrm>
            <a:off x="8453833" y="5126333"/>
            <a:ext cx="1922400" cy="9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OK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341;p56">
            <a:extLst>
              <a:ext uri="{FF2B5EF4-FFF2-40B4-BE49-F238E27FC236}">
                <a16:creationId xmlns:a16="http://schemas.microsoft.com/office/drawing/2014/main" id="{20073CC4-A232-4885-B5D0-E9D02E413459}"/>
              </a:ext>
            </a:extLst>
          </p:cNvPr>
          <p:cNvSpPr/>
          <p:nvPr/>
        </p:nvSpPr>
        <p:spPr>
          <a:xfrm>
            <a:off x="7150235" y="5456343"/>
            <a:ext cx="1081200" cy="595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071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60FA-3589-483D-A08A-32CCBBBD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Create a virtual device</a:t>
            </a:r>
            <a:endParaRPr lang="en-US" dirty="0"/>
          </a:p>
        </p:txBody>
      </p:sp>
      <p:pic>
        <p:nvPicPr>
          <p:cNvPr id="4" name="Google Shape;347;p57">
            <a:extLst>
              <a:ext uri="{FF2B5EF4-FFF2-40B4-BE49-F238E27FC236}">
                <a16:creationId xmlns:a16="http://schemas.microsoft.com/office/drawing/2014/main" id="{D28176B9-8692-4C29-9B62-93C70A8523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200" y="2860900"/>
            <a:ext cx="6792400" cy="312666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Google Shape;350;p57">
            <a:extLst>
              <a:ext uri="{FF2B5EF4-FFF2-40B4-BE49-F238E27FC236}">
                <a16:creationId xmlns:a16="http://schemas.microsoft.com/office/drawing/2014/main" id="{27EF6F62-52FC-4BD7-875B-BA3EC6B201DD}"/>
              </a:ext>
            </a:extLst>
          </p:cNvPr>
          <p:cNvSpPr txBox="1"/>
          <p:nvPr/>
        </p:nvSpPr>
        <p:spPr>
          <a:xfrm>
            <a:off x="198133" y="1329067"/>
            <a:ext cx="11663600" cy="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emulators to test app on different versions of Android and form factors.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351;p57">
            <a:extLst>
              <a:ext uri="{FF2B5EF4-FFF2-40B4-BE49-F238E27FC236}">
                <a16:creationId xmlns:a16="http://schemas.microsoft.com/office/drawing/2014/main" id="{BA9B2EE2-551D-4E00-BE43-C76FBF1D591C}"/>
              </a:ext>
            </a:extLst>
          </p:cNvPr>
          <p:cNvSpPr/>
          <p:nvPr/>
        </p:nvSpPr>
        <p:spPr>
          <a:xfrm>
            <a:off x="469280" y="5629308"/>
            <a:ext cx="1486400" cy="3644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7" name="Google Shape;352;p57">
            <a:extLst>
              <a:ext uri="{FF2B5EF4-FFF2-40B4-BE49-F238E27FC236}">
                <a16:creationId xmlns:a16="http://schemas.microsoft.com/office/drawing/2014/main" id="{7ACCA54F-47E3-4BCC-8556-304E6DE980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5666" t="20785"/>
          <a:stretch/>
        </p:blipFill>
        <p:spPr>
          <a:xfrm>
            <a:off x="7114890" y="2015923"/>
            <a:ext cx="5001100" cy="351263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Google Shape;353;p57">
            <a:extLst>
              <a:ext uri="{FF2B5EF4-FFF2-40B4-BE49-F238E27FC236}">
                <a16:creationId xmlns:a16="http://schemas.microsoft.com/office/drawing/2014/main" id="{416154F4-999A-4EB8-98EB-89B3C75B72C2}"/>
              </a:ext>
            </a:extLst>
          </p:cNvPr>
          <p:cNvSpPr/>
          <p:nvPr/>
        </p:nvSpPr>
        <p:spPr>
          <a:xfrm>
            <a:off x="7314132" y="4980021"/>
            <a:ext cx="2060000" cy="2292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354;p57">
            <a:extLst>
              <a:ext uri="{FF2B5EF4-FFF2-40B4-BE49-F238E27FC236}">
                <a16:creationId xmlns:a16="http://schemas.microsoft.com/office/drawing/2014/main" id="{BB3E0476-93F2-45AC-B427-65D944B115F1}"/>
              </a:ext>
            </a:extLst>
          </p:cNvPr>
          <p:cNvSpPr txBox="1"/>
          <p:nvPr/>
        </p:nvSpPr>
        <p:spPr>
          <a:xfrm>
            <a:off x="212400" y="2058100"/>
            <a:ext cx="6792400" cy="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&gt; Android &gt; AVD Manager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18669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0B05-6636-4B0C-B48C-CAA9764F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Configure virtual device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675D-120A-4D5A-A350-8DF524D8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8" y="1600729"/>
            <a:ext cx="5899990" cy="4525699"/>
          </a:xfrm>
        </p:spPr>
        <p:txBody>
          <a:bodyPr/>
          <a:lstStyle/>
          <a:p>
            <a:pPr marL="609585" indent="-507987">
              <a:buSzPts val="2400"/>
              <a:buAutoNum type="arabicPeriod"/>
            </a:pPr>
            <a:r>
              <a:rPr lang="en-US" sz="2800" b="0" dirty="0"/>
              <a:t>Choose hardware</a:t>
            </a:r>
          </a:p>
          <a:p>
            <a:pPr marL="609585" indent="-507987">
              <a:spcBef>
                <a:spcPts val="1333"/>
              </a:spcBef>
              <a:buSzPts val="2400"/>
              <a:buAutoNum type="arabicPeriod"/>
            </a:pPr>
            <a:r>
              <a:rPr lang="en-US" sz="2800" b="0" dirty="0"/>
              <a:t>Select Android version</a:t>
            </a:r>
          </a:p>
          <a:p>
            <a:pPr marL="609585" indent="-507987">
              <a:spcBef>
                <a:spcPts val="1333"/>
              </a:spcBef>
              <a:spcAft>
                <a:spcPts val="1333"/>
              </a:spcAft>
              <a:buSzPts val="2400"/>
              <a:buAutoNum type="arabicPeriod"/>
            </a:pPr>
            <a:r>
              <a:rPr lang="en-US" sz="2800" b="0" dirty="0"/>
              <a:t>Finalize</a:t>
            </a:r>
          </a:p>
          <a:p>
            <a:endParaRPr lang="en-US" dirty="0"/>
          </a:p>
        </p:txBody>
      </p:sp>
      <p:pic>
        <p:nvPicPr>
          <p:cNvPr id="4" name="Google Shape;362;p58">
            <a:extLst>
              <a:ext uri="{FF2B5EF4-FFF2-40B4-BE49-F238E27FC236}">
                <a16:creationId xmlns:a16="http://schemas.microsoft.com/office/drawing/2014/main" id="{0AD60B74-2FB0-4301-97BC-436FEE22F6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82401" y="1476268"/>
            <a:ext cx="6661100" cy="447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149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956A-23E5-4D59-9713-BF5ADB08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Run on a virtual device</a:t>
            </a:r>
            <a:endParaRPr lang="en-US" dirty="0"/>
          </a:p>
        </p:txBody>
      </p:sp>
      <p:pic>
        <p:nvPicPr>
          <p:cNvPr id="4" name="Google Shape;369;p59">
            <a:extLst>
              <a:ext uri="{FF2B5EF4-FFF2-40B4-BE49-F238E27FC236}">
                <a16:creationId xmlns:a16="http://schemas.microsoft.com/office/drawing/2014/main" id="{E2B16458-B0F9-4961-9664-B85AB6657E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62867" y="1292200"/>
            <a:ext cx="2884420" cy="48585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71;p59">
            <a:extLst>
              <a:ext uri="{FF2B5EF4-FFF2-40B4-BE49-F238E27FC236}">
                <a16:creationId xmlns:a16="http://schemas.microsoft.com/office/drawing/2014/main" id="{369B1237-6FDD-495D-A206-10A3ACB62215}"/>
              </a:ext>
            </a:extLst>
          </p:cNvPr>
          <p:cNvSpPr/>
          <p:nvPr/>
        </p:nvSpPr>
        <p:spPr>
          <a:xfrm rot="-5400000">
            <a:off x="3123617" y="4504300"/>
            <a:ext cx="731600" cy="93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98421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B90C-4971-4414-84FA-7C12571F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Run on a physical device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C6D1-FE1F-4FC8-8D88-7FCC81BEC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68" y="1600729"/>
            <a:ext cx="7745568" cy="4942684"/>
          </a:xfrm>
        </p:spPr>
        <p:txBody>
          <a:bodyPr/>
          <a:lstStyle/>
          <a:p>
            <a:pPr marL="609585" indent="-457189">
              <a:spcAft>
                <a:spcPts val="0"/>
              </a:spcAft>
              <a:buSzPts val="1800"/>
              <a:buAutoNum type="arabicPeriod"/>
            </a:pPr>
            <a:r>
              <a:rPr lang="en-US" sz="2800" b="0" dirty="0"/>
              <a:t>Turn on Developer Options: </a:t>
            </a:r>
          </a:p>
          <a:p>
            <a:pPr marL="1219170" lvl="1" indent="-457189">
              <a:spcAft>
                <a:spcPts val="0"/>
              </a:spcAft>
              <a:buSzPts val="1800"/>
              <a:buAutoNum type="alphaLcPeriod"/>
            </a:pPr>
            <a:r>
              <a:rPr lang="en-US" sz="2800" dirty="0">
                <a:solidFill>
                  <a:schemeClr val="dk1"/>
                </a:solidFill>
              </a:rPr>
              <a:t>Settings &gt; About phone</a:t>
            </a:r>
          </a:p>
          <a:p>
            <a:pPr marL="1219170" lvl="1" indent="-457189">
              <a:spcAft>
                <a:spcPts val="0"/>
              </a:spcAft>
              <a:buSzPts val="1800"/>
              <a:buAutoNum type="alphaLcPeriod"/>
            </a:pPr>
            <a:r>
              <a:rPr lang="en-US" sz="2800" dirty="0">
                <a:solidFill>
                  <a:schemeClr val="dk1"/>
                </a:solidFill>
              </a:rPr>
              <a:t>Tap Build number seven times</a:t>
            </a:r>
            <a:r>
              <a:rPr lang="en-US" sz="2800" dirty="0"/>
              <a:t> </a:t>
            </a:r>
          </a:p>
          <a:p>
            <a:pPr marL="609585" indent="-457189">
              <a:spcBef>
                <a:spcPts val="1333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800" b="0" dirty="0"/>
              <a:t>Turn on USB Debugging</a:t>
            </a:r>
          </a:p>
          <a:p>
            <a:pPr marL="1219170" lvl="1" indent="-457189">
              <a:spcAft>
                <a:spcPts val="0"/>
              </a:spcAft>
              <a:buSzPts val="1800"/>
              <a:buAutoNum type="alphaLcPeriod"/>
            </a:pPr>
            <a:r>
              <a:rPr lang="en-US" sz="2800" dirty="0"/>
              <a:t>Settings &gt; Developer Options &gt; USB Debugging</a:t>
            </a:r>
          </a:p>
          <a:p>
            <a:pPr marL="609585" indent="-457189">
              <a:spcBef>
                <a:spcPts val="1333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2800" b="0" dirty="0"/>
              <a:t>Connect phone to computer with cable</a:t>
            </a:r>
          </a:p>
        </p:txBody>
      </p:sp>
      <p:pic>
        <p:nvPicPr>
          <p:cNvPr id="4" name="Google Shape;378;p60">
            <a:extLst>
              <a:ext uri="{FF2B5EF4-FFF2-40B4-BE49-F238E27FC236}">
                <a16:creationId xmlns:a16="http://schemas.microsoft.com/office/drawing/2014/main" id="{041B95C2-1A70-4E30-B6CB-BCAD25C622C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4534" y="1317165"/>
            <a:ext cx="3642901" cy="4857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843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D4F9-05F5-4A7B-8EE8-15B56A17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D324-A661-47DE-8E6B-2AF9C8A91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3200" dirty="0"/>
              <a:t>Activities</a:t>
            </a:r>
            <a:r>
              <a:rPr lang="en-US" altLang="en-US" sz="3200" b="0" dirty="0"/>
              <a:t> – visual user interface focused on a single thing a user can do</a:t>
            </a:r>
          </a:p>
          <a:p>
            <a:pPr eaLnBrk="1" hangingPunct="1">
              <a:spcBef>
                <a:spcPts val="7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3200" dirty="0"/>
              <a:t>Services</a:t>
            </a:r>
            <a:r>
              <a:rPr lang="en-US" altLang="en-US" sz="3200" b="0" dirty="0"/>
              <a:t> – no visual interface – they run in the background</a:t>
            </a:r>
          </a:p>
          <a:p>
            <a:pPr eaLnBrk="1" hangingPunct="1">
              <a:spcBef>
                <a:spcPts val="7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3200" dirty="0"/>
              <a:t>Broadcast Receivers </a:t>
            </a:r>
            <a:r>
              <a:rPr lang="en-US" altLang="en-US" sz="3200" b="0" dirty="0"/>
              <a:t>– receive and react to broadcast announcements</a:t>
            </a:r>
          </a:p>
          <a:p>
            <a:pPr eaLnBrk="1" hangingPunct="1">
              <a:spcBef>
                <a:spcPts val="7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3200" dirty="0"/>
              <a:t>Content Providers </a:t>
            </a:r>
            <a:r>
              <a:rPr lang="en-US" altLang="en-US" sz="3200" b="0" dirty="0"/>
              <a:t>– allow data exchange between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7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8BAF-E07B-416E-823E-75F5C1FE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9C07B-219E-4CE3-83C4-3138DEA05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743" y="1578769"/>
            <a:ext cx="8399463" cy="516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93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E9BA-094F-4265-8B0C-5E9D201A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Garamond" panose="02020404030301010803" pitchFamily="18" charset="0"/>
              </a:rPr>
              <a:t>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32D0-B6A6-4604-8FB5-EAEB9BCC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Basic component of most 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Most applications have several activities that start each other as needed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Each is implemented as a subclass of the base Activity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03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555B-0FDB-4A48-905D-3A08F78A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–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6266-2927-4746-B65A-4C38924C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Each activity has a default window to draw in (although it may prompt for dialogs or notifications)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The content of the window is a view or a group of views (derived from View or View Group)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Example of views: buttons, text fields, scroll bars, menu items, check boxes,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View(Group) made visible via </a:t>
            </a:r>
            <a:r>
              <a:rPr lang="en-US" b="0" dirty="0" err="1"/>
              <a:t>Activity.setContentView</a:t>
            </a:r>
            <a:r>
              <a:rPr lang="en-US" b="0" dirty="0"/>
              <a:t>()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70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555B-0FDB-4A48-905D-3A08F78A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6266-2927-4746-B65A-4C38924C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Does not have a visual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Runs in the background indefinitely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Examples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/>
              <a:t>Network Downloads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/>
              <a:t>Playing Music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/>
              <a:t>TCP/UDP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You can bind to an existing service and control its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36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555B-0FDB-4A48-905D-3A08F78A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6266-2927-4746-B65A-4C38924C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Receive and react to broadcast announcements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Extend the </a:t>
            </a:r>
            <a:r>
              <a:rPr lang="en-US" b="0" dirty="0" err="1"/>
              <a:t>BroadcastReceiver</a:t>
            </a:r>
            <a:r>
              <a:rPr lang="en-US" b="0" dirty="0"/>
              <a:t>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Examples of broadcasts: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Low battery, power connected, shutdown, time zone changed,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Other applications can initiate broadcasts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88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555B-0FDB-4A48-905D-3A08F78A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D6266-2927-4746-B65A-4C38924C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Makes some of the application data available to other applications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It’s the only way to transfer data between applications in Android (no shared files, shared memory, pipes,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Extends the </a:t>
            </a:r>
            <a:r>
              <a:rPr lang="en-US" b="0" dirty="0" err="1"/>
              <a:t>ContentProvider</a:t>
            </a:r>
            <a:r>
              <a:rPr lang="en-US" b="0" dirty="0"/>
              <a:t> class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/>
              <a:t>Other applications use a </a:t>
            </a:r>
            <a:r>
              <a:rPr lang="en-US" b="0" dirty="0" err="1"/>
              <a:t>ContentResolver</a:t>
            </a:r>
            <a:r>
              <a:rPr lang="en-US" b="0" dirty="0"/>
              <a:t> object to access the data provided via a </a:t>
            </a:r>
            <a:r>
              <a:rPr lang="en-US" b="0" dirty="0" err="1"/>
              <a:t>ContentProvider</a:t>
            </a:r>
            <a:r>
              <a:rPr lang="en-US" b="0" dirty="0"/>
              <a:t> object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07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49CB-102C-40C9-92CF-E9260A05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50FFC-01F4-46F3-B930-34FACBDF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Build and Run a Hello app</a:t>
            </a:r>
          </a:p>
        </p:txBody>
      </p:sp>
    </p:spTree>
    <p:extLst>
      <p:ext uri="{BB962C8B-B14F-4D97-AF65-F5344CB8AC3E}">
        <p14:creationId xmlns:p14="http://schemas.microsoft.com/office/powerpoint/2010/main" val="1182262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0EB4-0338-4E00-95A0-B207C3FD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EA30-80AE-4269-A85B-36D9DB898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hlinkClick r:id="rId2"/>
              </a:rPr>
              <a:t>https://google-developer-training.github.io/android-developer-fundamentals-course-concepts-v2/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0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49434623-68BB-49B4-A32C-51D2A82F8839}"/>
              </a:ext>
            </a:extLst>
          </p:cNvPr>
          <p:cNvGrpSpPr/>
          <p:nvPr/>
        </p:nvGrpSpPr>
        <p:grpSpPr>
          <a:xfrm>
            <a:off x="1960405" y="1471484"/>
            <a:ext cx="2937990" cy="5307746"/>
            <a:chOff x="438870" y="752475"/>
            <a:chExt cx="3237230" cy="584835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6FE1BF0E-7DF3-4E89-A6CF-E70BC05DFF2F}"/>
                </a:ext>
              </a:extLst>
            </p:cNvPr>
            <p:cNvSpPr/>
            <p:nvPr/>
          </p:nvSpPr>
          <p:spPr>
            <a:xfrm>
              <a:off x="685800" y="752475"/>
              <a:ext cx="2200275" cy="5848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7B4AA255-E770-4B7F-AC41-248DA439D02A}"/>
                </a:ext>
              </a:extLst>
            </p:cNvPr>
            <p:cNvSpPr/>
            <p:nvPr/>
          </p:nvSpPr>
          <p:spPr>
            <a:xfrm>
              <a:off x="457200" y="914400"/>
              <a:ext cx="3200400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600200" y="685800"/>
                  </a:moveTo>
                  <a:lnTo>
                    <a:pt x="1526939" y="685446"/>
                  </a:lnTo>
                  <a:lnTo>
                    <a:pt x="1454526" y="684397"/>
                  </a:lnTo>
                  <a:lnTo>
                    <a:pt x="1383030" y="682666"/>
                  </a:lnTo>
                  <a:lnTo>
                    <a:pt x="1312521" y="680270"/>
                  </a:lnTo>
                  <a:lnTo>
                    <a:pt x="1243071" y="677223"/>
                  </a:lnTo>
                  <a:lnTo>
                    <a:pt x="1174750" y="673540"/>
                  </a:lnTo>
                  <a:lnTo>
                    <a:pt x="1107628" y="669238"/>
                  </a:lnTo>
                  <a:lnTo>
                    <a:pt x="1041776" y="664330"/>
                  </a:lnTo>
                  <a:lnTo>
                    <a:pt x="977265" y="658832"/>
                  </a:lnTo>
                  <a:lnTo>
                    <a:pt x="914164" y="652759"/>
                  </a:lnTo>
                  <a:lnTo>
                    <a:pt x="852546" y="646127"/>
                  </a:lnTo>
                  <a:lnTo>
                    <a:pt x="792480" y="638951"/>
                  </a:lnTo>
                  <a:lnTo>
                    <a:pt x="734036" y="631245"/>
                  </a:lnTo>
                  <a:lnTo>
                    <a:pt x="677286" y="623025"/>
                  </a:lnTo>
                  <a:lnTo>
                    <a:pt x="622300" y="614307"/>
                  </a:lnTo>
                  <a:lnTo>
                    <a:pt x="569148" y="605105"/>
                  </a:lnTo>
                  <a:lnTo>
                    <a:pt x="517901" y="595434"/>
                  </a:lnTo>
                  <a:lnTo>
                    <a:pt x="468630" y="585311"/>
                  </a:lnTo>
                  <a:lnTo>
                    <a:pt x="421404" y="574749"/>
                  </a:lnTo>
                  <a:lnTo>
                    <a:pt x="376296" y="563765"/>
                  </a:lnTo>
                  <a:lnTo>
                    <a:pt x="333375" y="552372"/>
                  </a:lnTo>
                  <a:lnTo>
                    <a:pt x="292711" y="540588"/>
                  </a:lnTo>
                  <a:lnTo>
                    <a:pt x="254376" y="528426"/>
                  </a:lnTo>
                  <a:lnTo>
                    <a:pt x="184973" y="503031"/>
                  </a:lnTo>
                  <a:lnTo>
                    <a:pt x="125730" y="476309"/>
                  </a:lnTo>
                  <a:lnTo>
                    <a:pt x="77211" y="448382"/>
                  </a:lnTo>
                  <a:lnTo>
                    <a:pt x="39981" y="419371"/>
                  </a:lnTo>
                  <a:lnTo>
                    <a:pt x="14605" y="389398"/>
                  </a:lnTo>
                  <a:lnTo>
                    <a:pt x="0" y="342900"/>
                  </a:lnTo>
                  <a:lnTo>
                    <a:pt x="1646" y="327115"/>
                  </a:lnTo>
                  <a:lnTo>
                    <a:pt x="25776" y="280967"/>
                  </a:lnTo>
                  <a:lnTo>
                    <a:pt x="57150" y="251354"/>
                  </a:lnTo>
                  <a:lnTo>
                    <a:pt x="100094" y="222798"/>
                  </a:lnTo>
                  <a:lnTo>
                    <a:pt x="154046" y="195419"/>
                  </a:lnTo>
                  <a:lnTo>
                    <a:pt x="218439" y="169333"/>
                  </a:lnTo>
                  <a:lnTo>
                    <a:pt x="292711" y="144658"/>
                  </a:lnTo>
                  <a:lnTo>
                    <a:pt x="333375" y="132886"/>
                  </a:lnTo>
                  <a:lnTo>
                    <a:pt x="376296" y="121512"/>
                  </a:lnTo>
                  <a:lnTo>
                    <a:pt x="421404" y="110549"/>
                  </a:lnTo>
                  <a:lnTo>
                    <a:pt x="468630" y="100012"/>
                  </a:lnTo>
                  <a:lnTo>
                    <a:pt x="517901" y="89916"/>
                  </a:lnTo>
                  <a:lnTo>
                    <a:pt x="569148" y="80276"/>
                  </a:lnTo>
                  <a:lnTo>
                    <a:pt x="622300" y="71106"/>
                  </a:lnTo>
                  <a:lnTo>
                    <a:pt x="677286" y="62422"/>
                  </a:lnTo>
                  <a:lnTo>
                    <a:pt x="734036" y="54237"/>
                  </a:lnTo>
                  <a:lnTo>
                    <a:pt x="792480" y="46566"/>
                  </a:lnTo>
                  <a:lnTo>
                    <a:pt x="852546" y="39425"/>
                  </a:lnTo>
                  <a:lnTo>
                    <a:pt x="914164" y="32827"/>
                  </a:lnTo>
                  <a:lnTo>
                    <a:pt x="977265" y="26789"/>
                  </a:lnTo>
                  <a:lnTo>
                    <a:pt x="1041776" y="21323"/>
                  </a:lnTo>
                  <a:lnTo>
                    <a:pt x="1107628" y="16445"/>
                  </a:lnTo>
                  <a:lnTo>
                    <a:pt x="1174749" y="12170"/>
                  </a:lnTo>
                  <a:lnTo>
                    <a:pt x="1243071" y="8513"/>
                  </a:lnTo>
                  <a:lnTo>
                    <a:pt x="1312521" y="5487"/>
                  </a:lnTo>
                  <a:lnTo>
                    <a:pt x="1383029" y="3108"/>
                  </a:lnTo>
                  <a:lnTo>
                    <a:pt x="1454526" y="1391"/>
                  </a:lnTo>
                  <a:lnTo>
                    <a:pt x="1526939" y="350"/>
                  </a:lnTo>
                  <a:lnTo>
                    <a:pt x="1600200" y="0"/>
                  </a:lnTo>
                  <a:lnTo>
                    <a:pt x="1673460" y="350"/>
                  </a:lnTo>
                  <a:lnTo>
                    <a:pt x="1745873" y="1391"/>
                  </a:lnTo>
                  <a:lnTo>
                    <a:pt x="1817369" y="3108"/>
                  </a:lnTo>
                  <a:lnTo>
                    <a:pt x="1887878" y="5487"/>
                  </a:lnTo>
                  <a:lnTo>
                    <a:pt x="1957328" y="8513"/>
                  </a:lnTo>
                  <a:lnTo>
                    <a:pt x="2025649" y="12170"/>
                  </a:lnTo>
                  <a:lnTo>
                    <a:pt x="2092771" y="16445"/>
                  </a:lnTo>
                  <a:lnTo>
                    <a:pt x="2158623" y="21323"/>
                  </a:lnTo>
                  <a:lnTo>
                    <a:pt x="2223135" y="26789"/>
                  </a:lnTo>
                  <a:lnTo>
                    <a:pt x="2286235" y="32827"/>
                  </a:lnTo>
                  <a:lnTo>
                    <a:pt x="2347853" y="39425"/>
                  </a:lnTo>
                  <a:lnTo>
                    <a:pt x="2407920" y="46566"/>
                  </a:lnTo>
                  <a:lnTo>
                    <a:pt x="2466363" y="54237"/>
                  </a:lnTo>
                  <a:lnTo>
                    <a:pt x="2523113" y="62422"/>
                  </a:lnTo>
                  <a:lnTo>
                    <a:pt x="2578100" y="71106"/>
                  </a:lnTo>
                  <a:lnTo>
                    <a:pt x="2631251" y="80276"/>
                  </a:lnTo>
                  <a:lnTo>
                    <a:pt x="2682498" y="89916"/>
                  </a:lnTo>
                  <a:lnTo>
                    <a:pt x="2731770" y="100012"/>
                  </a:lnTo>
                  <a:lnTo>
                    <a:pt x="2778995" y="110549"/>
                  </a:lnTo>
                  <a:lnTo>
                    <a:pt x="2824103" y="121512"/>
                  </a:lnTo>
                  <a:lnTo>
                    <a:pt x="2867025" y="132886"/>
                  </a:lnTo>
                  <a:lnTo>
                    <a:pt x="2907688" y="144658"/>
                  </a:lnTo>
                  <a:lnTo>
                    <a:pt x="2946023" y="156812"/>
                  </a:lnTo>
                  <a:lnTo>
                    <a:pt x="3015426" y="182207"/>
                  </a:lnTo>
                  <a:lnTo>
                    <a:pt x="3074670" y="208954"/>
                  </a:lnTo>
                  <a:lnTo>
                    <a:pt x="3123188" y="236936"/>
                  </a:lnTo>
                  <a:lnTo>
                    <a:pt x="3160418" y="266036"/>
                  </a:lnTo>
                  <a:lnTo>
                    <a:pt x="3185794" y="296134"/>
                  </a:lnTo>
                  <a:lnTo>
                    <a:pt x="3200400" y="342900"/>
                  </a:lnTo>
                  <a:lnTo>
                    <a:pt x="3198753" y="358584"/>
                  </a:lnTo>
                  <a:lnTo>
                    <a:pt x="3174623" y="404497"/>
                  </a:lnTo>
                  <a:lnTo>
                    <a:pt x="3143250" y="434004"/>
                  </a:lnTo>
                  <a:lnTo>
                    <a:pt x="3100305" y="462489"/>
                  </a:lnTo>
                  <a:lnTo>
                    <a:pt x="3046353" y="489828"/>
                  </a:lnTo>
                  <a:lnTo>
                    <a:pt x="2981960" y="515902"/>
                  </a:lnTo>
                  <a:lnTo>
                    <a:pt x="2907688" y="540588"/>
                  </a:lnTo>
                  <a:lnTo>
                    <a:pt x="2867025" y="552372"/>
                  </a:lnTo>
                  <a:lnTo>
                    <a:pt x="2824103" y="563765"/>
                  </a:lnTo>
                  <a:lnTo>
                    <a:pt x="2778995" y="574749"/>
                  </a:lnTo>
                  <a:lnTo>
                    <a:pt x="2731770" y="585311"/>
                  </a:lnTo>
                  <a:lnTo>
                    <a:pt x="2682498" y="595434"/>
                  </a:lnTo>
                  <a:lnTo>
                    <a:pt x="2631251" y="605105"/>
                  </a:lnTo>
                  <a:lnTo>
                    <a:pt x="2578100" y="614307"/>
                  </a:lnTo>
                  <a:lnTo>
                    <a:pt x="2523113" y="623025"/>
                  </a:lnTo>
                  <a:lnTo>
                    <a:pt x="2466363" y="631245"/>
                  </a:lnTo>
                  <a:lnTo>
                    <a:pt x="2407920" y="638951"/>
                  </a:lnTo>
                  <a:lnTo>
                    <a:pt x="2347853" y="646127"/>
                  </a:lnTo>
                  <a:lnTo>
                    <a:pt x="2286235" y="652759"/>
                  </a:lnTo>
                  <a:lnTo>
                    <a:pt x="2223135" y="658832"/>
                  </a:lnTo>
                  <a:lnTo>
                    <a:pt x="2158623" y="664330"/>
                  </a:lnTo>
                  <a:lnTo>
                    <a:pt x="2092771" y="669238"/>
                  </a:lnTo>
                  <a:lnTo>
                    <a:pt x="2025650" y="673540"/>
                  </a:lnTo>
                  <a:lnTo>
                    <a:pt x="1957328" y="677223"/>
                  </a:lnTo>
                  <a:lnTo>
                    <a:pt x="1887878" y="680270"/>
                  </a:lnTo>
                  <a:lnTo>
                    <a:pt x="1817370" y="682666"/>
                  </a:lnTo>
                  <a:lnTo>
                    <a:pt x="1745873" y="684397"/>
                  </a:lnTo>
                  <a:lnTo>
                    <a:pt x="1673460" y="685446"/>
                  </a:lnTo>
                  <a:lnTo>
                    <a:pt x="1600200" y="685800"/>
                  </a:lnTo>
                  <a:close/>
                </a:path>
              </a:pathLst>
            </a:custGeom>
            <a:ln w="36659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5">
            <a:extLst>
              <a:ext uri="{FF2B5EF4-FFF2-40B4-BE49-F238E27FC236}">
                <a16:creationId xmlns:a16="http://schemas.microsoft.com/office/drawing/2014/main" id="{63621AA2-F317-4D67-86CA-6921CFC9B777}"/>
              </a:ext>
            </a:extLst>
          </p:cNvPr>
          <p:cNvSpPr txBox="1">
            <a:spLocks/>
          </p:cNvSpPr>
          <p:nvPr/>
        </p:nvSpPr>
        <p:spPr bwMode="auto">
          <a:xfrm>
            <a:off x="5031927" y="1607256"/>
            <a:ext cx="5605314" cy="62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149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ts val="2423"/>
              </a:lnSpc>
              <a:spcBef>
                <a:spcPts val="327"/>
              </a:spcBef>
            </a:pPr>
            <a:r>
              <a:rPr lang="en-US" sz="1600" b="0" spc="-5" dirty="0">
                <a:latin typeface="Arial" panose="020B0604020202020204" pitchFamily="34" charset="0"/>
                <a:cs typeface="Arial" panose="020B0604020202020204" pitchFamily="34" charset="0"/>
              </a:rPr>
              <a:t>Contains your stub Activity file, which is stored  at</a:t>
            </a:r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spc="-5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b="0" spc="-5" dirty="0">
                <a:latin typeface="Arial" panose="020B0604020202020204" pitchFamily="34" charset="0"/>
                <a:cs typeface="Arial" panose="020B0604020202020204" pitchFamily="34" charset="0"/>
              </a:rPr>
              <a:t>/your/package/ActivityName.java.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DA0B9B03-6A49-44ED-B5B2-A85355E35C2F}"/>
              </a:ext>
            </a:extLst>
          </p:cNvPr>
          <p:cNvSpPr txBox="1"/>
          <p:nvPr/>
        </p:nvSpPr>
        <p:spPr>
          <a:xfrm>
            <a:off x="5057095" y="2336059"/>
            <a:ext cx="4972338" cy="318828"/>
          </a:xfrm>
          <a:prstGeom prst="rect">
            <a:avLst/>
          </a:prstGeom>
        </p:spPr>
        <p:txBody>
          <a:bodyPr vert="horz" wrap="square" lIns="0" tIns="40917" rIns="0" bIns="0" rtlCol="0">
            <a:spAutoFit/>
          </a:bodyPr>
          <a:lstStyle/>
          <a:p>
            <a:pPr marL="11527" marR="4611" defTabSz="829909">
              <a:lnSpc>
                <a:spcPts val="2432"/>
              </a:lnSpc>
              <a:spcBef>
                <a:spcPts val="322"/>
              </a:spcBef>
            </a:pPr>
            <a:r>
              <a:rPr sz="1600" spc="-5" dirty="0">
                <a:solidFill>
                  <a:prstClr val="black"/>
                </a:solidFill>
                <a:latin typeface="Arial"/>
                <a:cs typeface="Arial"/>
              </a:rPr>
              <a:t>All other source code files go here as</a:t>
            </a:r>
            <a:r>
              <a:rPr sz="1600" spc="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Arial"/>
                <a:cs typeface="Arial"/>
              </a:rPr>
              <a:t>well.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57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49434623-68BB-49B4-A32C-51D2A82F8839}"/>
              </a:ext>
            </a:extLst>
          </p:cNvPr>
          <p:cNvGrpSpPr/>
          <p:nvPr/>
        </p:nvGrpSpPr>
        <p:grpSpPr>
          <a:xfrm>
            <a:off x="1926707" y="1471484"/>
            <a:ext cx="2904564" cy="5307746"/>
            <a:chOff x="401740" y="752475"/>
            <a:chExt cx="3200399" cy="584835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6FE1BF0E-7DF3-4E89-A6CF-E70BC05DFF2F}"/>
                </a:ext>
              </a:extLst>
            </p:cNvPr>
            <p:cNvSpPr/>
            <p:nvPr/>
          </p:nvSpPr>
          <p:spPr>
            <a:xfrm>
              <a:off x="685800" y="752475"/>
              <a:ext cx="2200275" cy="5848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7B4AA255-E770-4B7F-AC41-248DA439D02A}"/>
                </a:ext>
              </a:extLst>
            </p:cNvPr>
            <p:cNvSpPr/>
            <p:nvPr/>
          </p:nvSpPr>
          <p:spPr>
            <a:xfrm>
              <a:off x="401740" y="1570683"/>
              <a:ext cx="3200399" cy="685800"/>
            </a:xfrm>
            <a:custGeom>
              <a:avLst/>
              <a:gdLst/>
              <a:ahLst/>
              <a:cxnLst/>
              <a:rect l="l" t="t" r="r" b="b"/>
              <a:pathLst>
                <a:path w="3200400" h="685800">
                  <a:moveTo>
                    <a:pt x="1600200" y="685800"/>
                  </a:moveTo>
                  <a:lnTo>
                    <a:pt x="1526939" y="685446"/>
                  </a:lnTo>
                  <a:lnTo>
                    <a:pt x="1454526" y="684397"/>
                  </a:lnTo>
                  <a:lnTo>
                    <a:pt x="1383030" y="682666"/>
                  </a:lnTo>
                  <a:lnTo>
                    <a:pt x="1312521" y="680270"/>
                  </a:lnTo>
                  <a:lnTo>
                    <a:pt x="1243071" y="677223"/>
                  </a:lnTo>
                  <a:lnTo>
                    <a:pt x="1174750" y="673540"/>
                  </a:lnTo>
                  <a:lnTo>
                    <a:pt x="1107628" y="669238"/>
                  </a:lnTo>
                  <a:lnTo>
                    <a:pt x="1041776" y="664330"/>
                  </a:lnTo>
                  <a:lnTo>
                    <a:pt x="977265" y="658832"/>
                  </a:lnTo>
                  <a:lnTo>
                    <a:pt x="914164" y="652759"/>
                  </a:lnTo>
                  <a:lnTo>
                    <a:pt x="852546" y="646127"/>
                  </a:lnTo>
                  <a:lnTo>
                    <a:pt x="792480" y="638951"/>
                  </a:lnTo>
                  <a:lnTo>
                    <a:pt x="734036" y="631245"/>
                  </a:lnTo>
                  <a:lnTo>
                    <a:pt x="677286" y="623025"/>
                  </a:lnTo>
                  <a:lnTo>
                    <a:pt x="622300" y="614307"/>
                  </a:lnTo>
                  <a:lnTo>
                    <a:pt x="569148" y="605105"/>
                  </a:lnTo>
                  <a:lnTo>
                    <a:pt x="517901" y="595434"/>
                  </a:lnTo>
                  <a:lnTo>
                    <a:pt x="468630" y="585311"/>
                  </a:lnTo>
                  <a:lnTo>
                    <a:pt x="421404" y="574749"/>
                  </a:lnTo>
                  <a:lnTo>
                    <a:pt x="376296" y="563765"/>
                  </a:lnTo>
                  <a:lnTo>
                    <a:pt x="333375" y="552372"/>
                  </a:lnTo>
                  <a:lnTo>
                    <a:pt x="292711" y="540588"/>
                  </a:lnTo>
                  <a:lnTo>
                    <a:pt x="254376" y="528426"/>
                  </a:lnTo>
                  <a:lnTo>
                    <a:pt x="184973" y="503031"/>
                  </a:lnTo>
                  <a:lnTo>
                    <a:pt x="125730" y="476309"/>
                  </a:lnTo>
                  <a:lnTo>
                    <a:pt x="77211" y="448382"/>
                  </a:lnTo>
                  <a:lnTo>
                    <a:pt x="39981" y="419371"/>
                  </a:lnTo>
                  <a:lnTo>
                    <a:pt x="14605" y="389398"/>
                  </a:lnTo>
                  <a:lnTo>
                    <a:pt x="0" y="342900"/>
                  </a:lnTo>
                  <a:lnTo>
                    <a:pt x="1646" y="327115"/>
                  </a:lnTo>
                  <a:lnTo>
                    <a:pt x="25776" y="280967"/>
                  </a:lnTo>
                  <a:lnTo>
                    <a:pt x="57150" y="251354"/>
                  </a:lnTo>
                  <a:lnTo>
                    <a:pt x="100094" y="222798"/>
                  </a:lnTo>
                  <a:lnTo>
                    <a:pt x="154046" y="195419"/>
                  </a:lnTo>
                  <a:lnTo>
                    <a:pt x="218439" y="169333"/>
                  </a:lnTo>
                  <a:lnTo>
                    <a:pt x="292711" y="144658"/>
                  </a:lnTo>
                  <a:lnTo>
                    <a:pt x="333375" y="132886"/>
                  </a:lnTo>
                  <a:lnTo>
                    <a:pt x="376296" y="121512"/>
                  </a:lnTo>
                  <a:lnTo>
                    <a:pt x="421404" y="110549"/>
                  </a:lnTo>
                  <a:lnTo>
                    <a:pt x="468630" y="100012"/>
                  </a:lnTo>
                  <a:lnTo>
                    <a:pt x="517901" y="89916"/>
                  </a:lnTo>
                  <a:lnTo>
                    <a:pt x="569148" y="80276"/>
                  </a:lnTo>
                  <a:lnTo>
                    <a:pt x="622300" y="71106"/>
                  </a:lnTo>
                  <a:lnTo>
                    <a:pt x="677286" y="62422"/>
                  </a:lnTo>
                  <a:lnTo>
                    <a:pt x="734036" y="54237"/>
                  </a:lnTo>
                  <a:lnTo>
                    <a:pt x="792480" y="46566"/>
                  </a:lnTo>
                  <a:lnTo>
                    <a:pt x="852546" y="39425"/>
                  </a:lnTo>
                  <a:lnTo>
                    <a:pt x="914164" y="32827"/>
                  </a:lnTo>
                  <a:lnTo>
                    <a:pt x="977265" y="26789"/>
                  </a:lnTo>
                  <a:lnTo>
                    <a:pt x="1041776" y="21323"/>
                  </a:lnTo>
                  <a:lnTo>
                    <a:pt x="1107628" y="16445"/>
                  </a:lnTo>
                  <a:lnTo>
                    <a:pt x="1174749" y="12170"/>
                  </a:lnTo>
                  <a:lnTo>
                    <a:pt x="1243071" y="8513"/>
                  </a:lnTo>
                  <a:lnTo>
                    <a:pt x="1312521" y="5487"/>
                  </a:lnTo>
                  <a:lnTo>
                    <a:pt x="1383029" y="3108"/>
                  </a:lnTo>
                  <a:lnTo>
                    <a:pt x="1454526" y="1391"/>
                  </a:lnTo>
                  <a:lnTo>
                    <a:pt x="1526939" y="350"/>
                  </a:lnTo>
                  <a:lnTo>
                    <a:pt x="1600200" y="0"/>
                  </a:lnTo>
                  <a:lnTo>
                    <a:pt x="1673460" y="350"/>
                  </a:lnTo>
                  <a:lnTo>
                    <a:pt x="1745873" y="1391"/>
                  </a:lnTo>
                  <a:lnTo>
                    <a:pt x="1817369" y="3108"/>
                  </a:lnTo>
                  <a:lnTo>
                    <a:pt x="1887878" y="5487"/>
                  </a:lnTo>
                  <a:lnTo>
                    <a:pt x="1957328" y="8513"/>
                  </a:lnTo>
                  <a:lnTo>
                    <a:pt x="2025649" y="12170"/>
                  </a:lnTo>
                  <a:lnTo>
                    <a:pt x="2092771" y="16445"/>
                  </a:lnTo>
                  <a:lnTo>
                    <a:pt x="2158623" y="21323"/>
                  </a:lnTo>
                  <a:lnTo>
                    <a:pt x="2223135" y="26789"/>
                  </a:lnTo>
                  <a:lnTo>
                    <a:pt x="2286235" y="32827"/>
                  </a:lnTo>
                  <a:lnTo>
                    <a:pt x="2347853" y="39425"/>
                  </a:lnTo>
                  <a:lnTo>
                    <a:pt x="2407920" y="46566"/>
                  </a:lnTo>
                  <a:lnTo>
                    <a:pt x="2466363" y="54237"/>
                  </a:lnTo>
                  <a:lnTo>
                    <a:pt x="2523113" y="62422"/>
                  </a:lnTo>
                  <a:lnTo>
                    <a:pt x="2578100" y="71106"/>
                  </a:lnTo>
                  <a:lnTo>
                    <a:pt x="2631251" y="80276"/>
                  </a:lnTo>
                  <a:lnTo>
                    <a:pt x="2682498" y="89916"/>
                  </a:lnTo>
                  <a:lnTo>
                    <a:pt x="2731770" y="100012"/>
                  </a:lnTo>
                  <a:lnTo>
                    <a:pt x="2778995" y="110549"/>
                  </a:lnTo>
                  <a:lnTo>
                    <a:pt x="2824103" y="121512"/>
                  </a:lnTo>
                  <a:lnTo>
                    <a:pt x="2867025" y="132886"/>
                  </a:lnTo>
                  <a:lnTo>
                    <a:pt x="2907688" y="144658"/>
                  </a:lnTo>
                  <a:lnTo>
                    <a:pt x="2946023" y="156812"/>
                  </a:lnTo>
                  <a:lnTo>
                    <a:pt x="3015426" y="182207"/>
                  </a:lnTo>
                  <a:lnTo>
                    <a:pt x="3074670" y="208954"/>
                  </a:lnTo>
                  <a:lnTo>
                    <a:pt x="3123188" y="236936"/>
                  </a:lnTo>
                  <a:lnTo>
                    <a:pt x="3160418" y="266036"/>
                  </a:lnTo>
                  <a:lnTo>
                    <a:pt x="3185794" y="296134"/>
                  </a:lnTo>
                  <a:lnTo>
                    <a:pt x="3200400" y="342900"/>
                  </a:lnTo>
                  <a:lnTo>
                    <a:pt x="3198753" y="358584"/>
                  </a:lnTo>
                  <a:lnTo>
                    <a:pt x="3174623" y="404497"/>
                  </a:lnTo>
                  <a:lnTo>
                    <a:pt x="3143250" y="434004"/>
                  </a:lnTo>
                  <a:lnTo>
                    <a:pt x="3100305" y="462489"/>
                  </a:lnTo>
                  <a:lnTo>
                    <a:pt x="3046353" y="489828"/>
                  </a:lnTo>
                  <a:lnTo>
                    <a:pt x="2981960" y="515902"/>
                  </a:lnTo>
                  <a:lnTo>
                    <a:pt x="2907688" y="540588"/>
                  </a:lnTo>
                  <a:lnTo>
                    <a:pt x="2867025" y="552372"/>
                  </a:lnTo>
                  <a:lnTo>
                    <a:pt x="2824103" y="563765"/>
                  </a:lnTo>
                  <a:lnTo>
                    <a:pt x="2778995" y="574749"/>
                  </a:lnTo>
                  <a:lnTo>
                    <a:pt x="2731770" y="585311"/>
                  </a:lnTo>
                  <a:lnTo>
                    <a:pt x="2682498" y="595434"/>
                  </a:lnTo>
                  <a:lnTo>
                    <a:pt x="2631251" y="605105"/>
                  </a:lnTo>
                  <a:lnTo>
                    <a:pt x="2578100" y="614307"/>
                  </a:lnTo>
                  <a:lnTo>
                    <a:pt x="2523113" y="623025"/>
                  </a:lnTo>
                  <a:lnTo>
                    <a:pt x="2466363" y="631245"/>
                  </a:lnTo>
                  <a:lnTo>
                    <a:pt x="2407920" y="638951"/>
                  </a:lnTo>
                  <a:lnTo>
                    <a:pt x="2347853" y="646127"/>
                  </a:lnTo>
                  <a:lnTo>
                    <a:pt x="2286235" y="652759"/>
                  </a:lnTo>
                  <a:lnTo>
                    <a:pt x="2223135" y="658832"/>
                  </a:lnTo>
                  <a:lnTo>
                    <a:pt x="2158623" y="664330"/>
                  </a:lnTo>
                  <a:lnTo>
                    <a:pt x="2092771" y="669238"/>
                  </a:lnTo>
                  <a:lnTo>
                    <a:pt x="2025650" y="673540"/>
                  </a:lnTo>
                  <a:lnTo>
                    <a:pt x="1957328" y="677223"/>
                  </a:lnTo>
                  <a:lnTo>
                    <a:pt x="1887878" y="680270"/>
                  </a:lnTo>
                  <a:lnTo>
                    <a:pt x="1817370" y="682666"/>
                  </a:lnTo>
                  <a:lnTo>
                    <a:pt x="1745873" y="684397"/>
                  </a:lnTo>
                  <a:lnTo>
                    <a:pt x="1673460" y="685446"/>
                  </a:lnTo>
                  <a:lnTo>
                    <a:pt x="1600200" y="685800"/>
                  </a:lnTo>
                  <a:close/>
                </a:path>
              </a:pathLst>
            </a:custGeom>
            <a:ln w="36659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pPr defTabSz="829909"/>
              <a:endParaRPr sz="163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6A076FF-9A12-4AA1-91C8-AE3204414C3F}"/>
              </a:ext>
            </a:extLst>
          </p:cNvPr>
          <p:cNvSpPr txBox="1">
            <a:spLocks/>
          </p:cNvSpPr>
          <p:nvPr/>
        </p:nvSpPr>
        <p:spPr bwMode="auto">
          <a:xfrm>
            <a:off x="5115253" y="2098918"/>
            <a:ext cx="4495736" cy="72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15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ct val="92900"/>
              </a:lnSpc>
              <a:spcBef>
                <a:spcPts val="277"/>
              </a:spcBef>
            </a:pPr>
            <a:r>
              <a:rPr lang="en-US" sz="1600" b="0" spc="-5" dirty="0"/>
              <a:t>Contains the Java files generated </a:t>
            </a:r>
            <a:r>
              <a:rPr lang="en-US" sz="1600" b="0" dirty="0"/>
              <a:t>by  </a:t>
            </a:r>
            <a:r>
              <a:rPr lang="en-US" sz="1600" b="0" spc="-5" dirty="0"/>
              <a:t>ADT, such as your R.java file </a:t>
            </a:r>
            <a:r>
              <a:rPr lang="en-US" sz="1600" b="0" spc="-9" dirty="0"/>
              <a:t>and  </a:t>
            </a:r>
            <a:r>
              <a:rPr lang="en-US" sz="1600" b="0" spc="-5" dirty="0"/>
              <a:t>interfaces created </a:t>
            </a:r>
            <a:r>
              <a:rPr lang="en-US" sz="1600" b="0" dirty="0"/>
              <a:t>from </a:t>
            </a:r>
            <a:r>
              <a:rPr lang="en-US" sz="1600" b="0" spc="-5" dirty="0"/>
              <a:t>AIDL</a:t>
            </a:r>
            <a:r>
              <a:rPr lang="en-US" sz="1600" b="0" spc="-9" dirty="0"/>
              <a:t> </a:t>
            </a:r>
            <a:r>
              <a:rPr lang="en-US" sz="1600" b="0" spc="-5" dirty="0"/>
              <a:t>files.</a:t>
            </a:r>
          </a:p>
        </p:txBody>
      </p:sp>
    </p:spTree>
    <p:extLst>
      <p:ext uri="{BB962C8B-B14F-4D97-AF65-F5344CB8AC3E}">
        <p14:creationId xmlns:p14="http://schemas.microsoft.com/office/powerpoint/2010/main" val="258712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E1BF0E-7DF3-4E89-A6CF-E70BC05DFF2F}"/>
              </a:ext>
            </a:extLst>
          </p:cNvPr>
          <p:cNvSpPr/>
          <p:nvPr/>
        </p:nvSpPr>
        <p:spPr>
          <a:xfrm>
            <a:off x="2184509" y="1471484"/>
            <a:ext cx="1996888" cy="53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A076FF-9A12-4AA1-91C8-AE3204414C3F}"/>
              </a:ext>
            </a:extLst>
          </p:cNvPr>
          <p:cNvSpPr txBox="1">
            <a:spLocks/>
          </p:cNvSpPr>
          <p:nvPr/>
        </p:nvSpPr>
        <p:spPr bwMode="auto">
          <a:xfrm>
            <a:off x="4033073" y="2870705"/>
            <a:ext cx="4495736" cy="72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15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ct val="92900"/>
              </a:lnSpc>
              <a:spcBef>
                <a:spcPts val="277"/>
              </a:spcBef>
            </a:pPr>
            <a:r>
              <a:rPr lang="en-US" sz="1600" b="0" spc="-5"/>
              <a:t>You can use it to store raw asset files.  Files that you save here are compiled  into an .apk file as-is, and the original  filename is preserved.</a:t>
            </a:r>
            <a:endParaRPr lang="en-US" sz="1600" b="0" spc="-5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E40BF18-023E-4ADB-9D2D-BDF40F5E0B05}"/>
              </a:ext>
            </a:extLst>
          </p:cNvPr>
          <p:cNvSpPr/>
          <p:nvPr/>
        </p:nvSpPr>
        <p:spPr>
          <a:xfrm>
            <a:off x="2093395" y="3028908"/>
            <a:ext cx="1659751" cy="207469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914400" y="228600"/>
                </a:moveTo>
                <a:lnTo>
                  <a:pt x="835438" y="228183"/>
                </a:lnTo>
                <a:lnTo>
                  <a:pt x="758353" y="226955"/>
                </a:lnTo>
                <a:lnTo>
                  <a:pt x="683420" y="224950"/>
                </a:lnTo>
                <a:lnTo>
                  <a:pt x="610910" y="222200"/>
                </a:lnTo>
                <a:lnTo>
                  <a:pt x="541098" y="218740"/>
                </a:lnTo>
                <a:lnTo>
                  <a:pt x="474257" y="214602"/>
                </a:lnTo>
                <a:lnTo>
                  <a:pt x="410660" y="209819"/>
                </a:lnTo>
                <a:lnTo>
                  <a:pt x="350579" y="204425"/>
                </a:lnTo>
                <a:lnTo>
                  <a:pt x="294290" y="198454"/>
                </a:lnTo>
                <a:lnTo>
                  <a:pt x="242064" y="191938"/>
                </a:lnTo>
                <a:lnTo>
                  <a:pt x="194176" y="184911"/>
                </a:lnTo>
                <a:lnTo>
                  <a:pt x="150897" y="177407"/>
                </a:lnTo>
                <a:lnTo>
                  <a:pt x="112503" y="169458"/>
                </a:lnTo>
                <a:lnTo>
                  <a:pt x="51459" y="152361"/>
                </a:lnTo>
                <a:lnTo>
                  <a:pt x="13229" y="133886"/>
                </a:lnTo>
                <a:lnTo>
                  <a:pt x="0" y="114300"/>
                </a:lnTo>
                <a:lnTo>
                  <a:pt x="3352" y="104384"/>
                </a:lnTo>
                <a:lnTo>
                  <a:pt x="51459" y="76238"/>
                </a:lnTo>
                <a:lnTo>
                  <a:pt x="112503" y="59141"/>
                </a:lnTo>
                <a:lnTo>
                  <a:pt x="150897" y="51192"/>
                </a:lnTo>
                <a:lnTo>
                  <a:pt x="194176" y="43688"/>
                </a:lnTo>
                <a:lnTo>
                  <a:pt x="242064" y="36661"/>
                </a:lnTo>
                <a:lnTo>
                  <a:pt x="294290" y="30145"/>
                </a:lnTo>
                <a:lnTo>
                  <a:pt x="350579" y="24174"/>
                </a:lnTo>
                <a:lnTo>
                  <a:pt x="410660" y="18780"/>
                </a:lnTo>
                <a:lnTo>
                  <a:pt x="474257" y="13997"/>
                </a:lnTo>
                <a:lnTo>
                  <a:pt x="541098" y="9859"/>
                </a:lnTo>
                <a:lnTo>
                  <a:pt x="610910" y="6399"/>
                </a:lnTo>
                <a:lnTo>
                  <a:pt x="683420" y="3649"/>
                </a:lnTo>
                <a:lnTo>
                  <a:pt x="758353" y="1644"/>
                </a:lnTo>
                <a:lnTo>
                  <a:pt x="835438" y="416"/>
                </a:lnTo>
                <a:lnTo>
                  <a:pt x="914400" y="0"/>
                </a:lnTo>
                <a:lnTo>
                  <a:pt x="993181" y="416"/>
                </a:lnTo>
                <a:lnTo>
                  <a:pt x="1070125" y="1644"/>
                </a:lnTo>
                <a:lnTo>
                  <a:pt x="1144953" y="3649"/>
                </a:lnTo>
                <a:lnTo>
                  <a:pt x="1217389" y="6399"/>
                </a:lnTo>
                <a:lnTo>
                  <a:pt x="1287156" y="9859"/>
                </a:lnTo>
                <a:lnTo>
                  <a:pt x="1353979" y="13997"/>
                </a:lnTo>
                <a:lnTo>
                  <a:pt x="1417579" y="18780"/>
                </a:lnTo>
                <a:lnTo>
                  <a:pt x="1477682" y="24174"/>
                </a:lnTo>
                <a:lnTo>
                  <a:pt x="1534009" y="30145"/>
                </a:lnTo>
                <a:lnTo>
                  <a:pt x="1586285" y="36661"/>
                </a:lnTo>
                <a:lnTo>
                  <a:pt x="1634232" y="43688"/>
                </a:lnTo>
                <a:lnTo>
                  <a:pt x="1677575" y="51192"/>
                </a:lnTo>
                <a:lnTo>
                  <a:pt x="1716036" y="59141"/>
                </a:lnTo>
                <a:lnTo>
                  <a:pt x="1777207" y="76238"/>
                </a:lnTo>
                <a:lnTo>
                  <a:pt x="1815533" y="94713"/>
                </a:lnTo>
                <a:lnTo>
                  <a:pt x="1828800" y="114300"/>
                </a:lnTo>
                <a:lnTo>
                  <a:pt x="1825437" y="124215"/>
                </a:lnTo>
                <a:lnTo>
                  <a:pt x="1777207" y="152361"/>
                </a:lnTo>
                <a:lnTo>
                  <a:pt x="1716036" y="169458"/>
                </a:lnTo>
                <a:lnTo>
                  <a:pt x="1677575" y="177407"/>
                </a:lnTo>
                <a:lnTo>
                  <a:pt x="1634232" y="184911"/>
                </a:lnTo>
                <a:lnTo>
                  <a:pt x="1586285" y="191938"/>
                </a:lnTo>
                <a:lnTo>
                  <a:pt x="1534009" y="198454"/>
                </a:lnTo>
                <a:lnTo>
                  <a:pt x="1477682" y="204425"/>
                </a:lnTo>
                <a:lnTo>
                  <a:pt x="1417579" y="209819"/>
                </a:lnTo>
                <a:lnTo>
                  <a:pt x="1353979" y="214602"/>
                </a:lnTo>
                <a:lnTo>
                  <a:pt x="1287156" y="218740"/>
                </a:lnTo>
                <a:lnTo>
                  <a:pt x="1217389" y="222200"/>
                </a:lnTo>
                <a:lnTo>
                  <a:pt x="1144953" y="224950"/>
                </a:lnTo>
                <a:lnTo>
                  <a:pt x="1070125" y="226955"/>
                </a:lnTo>
                <a:lnTo>
                  <a:pt x="993181" y="228183"/>
                </a:lnTo>
                <a:lnTo>
                  <a:pt x="914400" y="228600"/>
                </a:lnTo>
                <a:close/>
              </a:path>
            </a:pathLst>
          </a:custGeom>
          <a:ln w="36659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87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E1BF0E-7DF3-4E89-A6CF-E70BC05DFF2F}"/>
              </a:ext>
            </a:extLst>
          </p:cNvPr>
          <p:cNvSpPr/>
          <p:nvPr/>
        </p:nvSpPr>
        <p:spPr>
          <a:xfrm>
            <a:off x="2184509" y="1471484"/>
            <a:ext cx="1996888" cy="53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A076FF-9A12-4AA1-91C8-AE3204414C3F}"/>
              </a:ext>
            </a:extLst>
          </p:cNvPr>
          <p:cNvSpPr txBox="1">
            <a:spLocks/>
          </p:cNvSpPr>
          <p:nvPr/>
        </p:nvSpPr>
        <p:spPr bwMode="auto">
          <a:xfrm>
            <a:off x="4033073" y="3099678"/>
            <a:ext cx="4495736" cy="26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15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ct val="92900"/>
              </a:lnSpc>
              <a:spcBef>
                <a:spcPts val="277"/>
              </a:spcBef>
            </a:pPr>
            <a:r>
              <a:rPr lang="en-US" sz="1600" b="0" spc="-5"/>
              <a:t>Contains private libraries</a:t>
            </a:r>
            <a:endParaRPr lang="en-US" sz="1600" b="0" spc="-5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E40BF18-023E-4ADB-9D2D-BDF40F5E0B05}"/>
              </a:ext>
            </a:extLst>
          </p:cNvPr>
          <p:cNvSpPr/>
          <p:nvPr/>
        </p:nvSpPr>
        <p:spPr>
          <a:xfrm>
            <a:off x="2034672" y="3221854"/>
            <a:ext cx="1659751" cy="207469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914400" y="228600"/>
                </a:moveTo>
                <a:lnTo>
                  <a:pt x="835438" y="228183"/>
                </a:lnTo>
                <a:lnTo>
                  <a:pt x="758353" y="226955"/>
                </a:lnTo>
                <a:lnTo>
                  <a:pt x="683420" y="224950"/>
                </a:lnTo>
                <a:lnTo>
                  <a:pt x="610910" y="222200"/>
                </a:lnTo>
                <a:lnTo>
                  <a:pt x="541098" y="218740"/>
                </a:lnTo>
                <a:lnTo>
                  <a:pt x="474257" y="214602"/>
                </a:lnTo>
                <a:lnTo>
                  <a:pt x="410660" y="209819"/>
                </a:lnTo>
                <a:lnTo>
                  <a:pt x="350579" y="204425"/>
                </a:lnTo>
                <a:lnTo>
                  <a:pt x="294290" y="198454"/>
                </a:lnTo>
                <a:lnTo>
                  <a:pt x="242064" y="191938"/>
                </a:lnTo>
                <a:lnTo>
                  <a:pt x="194176" y="184911"/>
                </a:lnTo>
                <a:lnTo>
                  <a:pt x="150897" y="177407"/>
                </a:lnTo>
                <a:lnTo>
                  <a:pt x="112503" y="169458"/>
                </a:lnTo>
                <a:lnTo>
                  <a:pt x="51459" y="152361"/>
                </a:lnTo>
                <a:lnTo>
                  <a:pt x="13229" y="133886"/>
                </a:lnTo>
                <a:lnTo>
                  <a:pt x="0" y="114300"/>
                </a:lnTo>
                <a:lnTo>
                  <a:pt x="3352" y="104384"/>
                </a:lnTo>
                <a:lnTo>
                  <a:pt x="51459" y="76238"/>
                </a:lnTo>
                <a:lnTo>
                  <a:pt x="112503" y="59141"/>
                </a:lnTo>
                <a:lnTo>
                  <a:pt x="150897" y="51192"/>
                </a:lnTo>
                <a:lnTo>
                  <a:pt x="194176" y="43688"/>
                </a:lnTo>
                <a:lnTo>
                  <a:pt x="242064" y="36661"/>
                </a:lnTo>
                <a:lnTo>
                  <a:pt x="294290" y="30145"/>
                </a:lnTo>
                <a:lnTo>
                  <a:pt x="350579" y="24174"/>
                </a:lnTo>
                <a:lnTo>
                  <a:pt x="410660" y="18780"/>
                </a:lnTo>
                <a:lnTo>
                  <a:pt x="474257" y="13997"/>
                </a:lnTo>
                <a:lnTo>
                  <a:pt x="541098" y="9859"/>
                </a:lnTo>
                <a:lnTo>
                  <a:pt x="610910" y="6399"/>
                </a:lnTo>
                <a:lnTo>
                  <a:pt x="683420" y="3649"/>
                </a:lnTo>
                <a:lnTo>
                  <a:pt x="758353" y="1644"/>
                </a:lnTo>
                <a:lnTo>
                  <a:pt x="835438" y="416"/>
                </a:lnTo>
                <a:lnTo>
                  <a:pt x="914400" y="0"/>
                </a:lnTo>
                <a:lnTo>
                  <a:pt x="993181" y="416"/>
                </a:lnTo>
                <a:lnTo>
                  <a:pt x="1070125" y="1644"/>
                </a:lnTo>
                <a:lnTo>
                  <a:pt x="1144953" y="3649"/>
                </a:lnTo>
                <a:lnTo>
                  <a:pt x="1217389" y="6399"/>
                </a:lnTo>
                <a:lnTo>
                  <a:pt x="1287156" y="9859"/>
                </a:lnTo>
                <a:lnTo>
                  <a:pt x="1353979" y="13997"/>
                </a:lnTo>
                <a:lnTo>
                  <a:pt x="1417579" y="18780"/>
                </a:lnTo>
                <a:lnTo>
                  <a:pt x="1477682" y="24174"/>
                </a:lnTo>
                <a:lnTo>
                  <a:pt x="1534009" y="30145"/>
                </a:lnTo>
                <a:lnTo>
                  <a:pt x="1586285" y="36661"/>
                </a:lnTo>
                <a:lnTo>
                  <a:pt x="1634232" y="43688"/>
                </a:lnTo>
                <a:lnTo>
                  <a:pt x="1677575" y="51192"/>
                </a:lnTo>
                <a:lnTo>
                  <a:pt x="1716036" y="59141"/>
                </a:lnTo>
                <a:lnTo>
                  <a:pt x="1777207" y="76238"/>
                </a:lnTo>
                <a:lnTo>
                  <a:pt x="1815533" y="94713"/>
                </a:lnTo>
                <a:lnTo>
                  <a:pt x="1828800" y="114300"/>
                </a:lnTo>
                <a:lnTo>
                  <a:pt x="1825437" y="124215"/>
                </a:lnTo>
                <a:lnTo>
                  <a:pt x="1777207" y="152361"/>
                </a:lnTo>
                <a:lnTo>
                  <a:pt x="1716036" y="169458"/>
                </a:lnTo>
                <a:lnTo>
                  <a:pt x="1677575" y="177407"/>
                </a:lnTo>
                <a:lnTo>
                  <a:pt x="1634232" y="184911"/>
                </a:lnTo>
                <a:lnTo>
                  <a:pt x="1586285" y="191938"/>
                </a:lnTo>
                <a:lnTo>
                  <a:pt x="1534009" y="198454"/>
                </a:lnTo>
                <a:lnTo>
                  <a:pt x="1477682" y="204425"/>
                </a:lnTo>
                <a:lnTo>
                  <a:pt x="1417579" y="209819"/>
                </a:lnTo>
                <a:lnTo>
                  <a:pt x="1353979" y="214602"/>
                </a:lnTo>
                <a:lnTo>
                  <a:pt x="1287156" y="218740"/>
                </a:lnTo>
                <a:lnTo>
                  <a:pt x="1217389" y="222200"/>
                </a:lnTo>
                <a:lnTo>
                  <a:pt x="1144953" y="224950"/>
                </a:lnTo>
                <a:lnTo>
                  <a:pt x="1070125" y="226955"/>
                </a:lnTo>
                <a:lnTo>
                  <a:pt x="993181" y="228183"/>
                </a:lnTo>
                <a:lnTo>
                  <a:pt x="914400" y="228600"/>
                </a:lnTo>
                <a:close/>
              </a:path>
            </a:pathLst>
          </a:custGeom>
          <a:ln w="36659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283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E1BF0E-7DF3-4E89-A6CF-E70BC05DFF2F}"/>
              </a:ext>
            </a:extLst>
          </p:cNvPr>
          <p:cNvSpPr/>
          <p:nvPr/>
        </p:nvSpPr>
        <p:spPr>
          <a:xfrm>
            <a:off x="2184509" y="1471484"/>
            <a:ext cx="1996888" cy="53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A076FF-9A12-4AA1-91C8-AE3204414C3F}"/>
              </a:ext>
            </a:extLst>
          </p:cNvPr>
          <p:cNvSpPr txBox="1">
            <a:spLocks/>
          </p:cNvSpPr>
          <p:nvPr/>
        </p:nvSpPr>
        <p:spPr bwMode="auto">
          <a:xfrm>
            <a:off x="4133741" y="3698256"/>
            <a:ext cx="4495736" cy="49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15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ct val="92900"/>
              </a:lnSpc>
              <a:spcBef>
                <a:spcPts val="277"/>
              </a:spcBef>
            </a:pPr>
            <a:r>
              <a:rPr lang="en-US" sz="1600" b="0" spc="-5"/>
              <a:t>Contains application  resources, such as  drawable files, layout files,  and string values</a:t>
            </a:r>
            <a:endParaRPr lang="en-US" sz="1600" b="0" spc="-5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02A791A-F29C-4E32-8835-7EC2F588CF3E}"/>
              </a:ext>
            </a:extLst>
          </p:cNvPr>
          <p:cNvSpPr/>
          <p:nvPr/>
        </p:nvSpPr>
        <p:spPr>
          <a:xfrm>
            <a:off x="1665517" y="3384552"/>
            <a:ext cx="2478101" cy="2904565"/>
          </a:xfrm>
          <a:custGeom>
            <a:avLst/>
            <a:gdLst/>
            <a:ahLst/>
            <a:cxnLst/>
            <a:rect l="l" t="t" r="r" b="b"/>
            <a:pathLst>
              <a:path w="2730500" h="3200400">
                <a:moveTo>
                  <a:pt x="1365250" y="3200400"/>
                </a:moveTo>
                <a:lnTo>
                  <a:pt x="1321043" y="3199577"/>
                </a:lnTo>
                <a:lnTo>
                  <a:pt x="1277189" y="3197128"/>
                </a:lnTo>
                <a:lnTo>
                  <a:pt x="1233708" y="3193076"/>
                </a:lnTo>
                <a:lnTo>
                  <a:pt x="1190622" y="3187446"/>
                </a:lnTo>
                <a:lnTo>
                  <a:pt x="1147952" y="3180263"/>
                </a:lnTo>
                <a:lnTo>
                  <a:pt x="1105718" y="3171551"/>
                </a:lnTo>
                <a:lnTo>
                  <a:pt x="1063942" y="3161336"/>
                </a:lnTo>
                <a:lnTo>
                  <a:pt x="1022645" y="3149643"/>
                </a:lnTo>
                <a:lnTo>
                  <a:pt x="981848" y="3136496"/>
                </a:lnTo>
                <a:lnTo>
                  <a:pt x="941572" y="3121920"/>
                </a:lnTo>
                <a:lnTo>
                  <a:pt x="901839" y="3105939"/>
                </a:lnTo>
                <a:lnTo>
                  <a:pt x="862670" y="3088580"/>
                </a:lnTo>
                <a:lnTo>
                  <a:pt x="824085" y="3069865"/>
                </a:lnTo>
                <a:lnTo>
                  <a:pt x="786106" y="3049821"/>
                </a:lnTo>
                <a:lnTo>
                  <a:pt x="748754" y="3028473"/>
                </a:lnTo>
                <a:lnTo>
                  <a:pt x="712050" y="3005844"/>
                </a:lnTo>
                <a:lnTo>
                  <a:pt x="676016" y="2981960"/>
                </a:lnTo>
                <a:lnTo>
                  <a:pt x="640672" y="2956845"/>
                </a:lnTo>
                <a:lnTo>
                  <a:pt x="606039" y="2930525"/>
                </a:lnTo>
                <a:lnTo>
                  <a:pt x="572139" y="2903024"/>
                </a:lnTo>
                <a:lnTo>
                  <a:pt x="538993" y="2874366"/>
                </a:lnTo>
                <a:lnTo>
                  <a:pt x="506622" y="2844578"/>
                </a:lnTo>
                <a:lnTo>
                  <a:pt x="475047" y="2813684"/>
                </a:lnTo>
                <a:lnTo>
                  <a:pt x="444290" y="2781707"/>
                </a:lnTo>
                <a:lnTo>
                  <a:pt x="414371" y="2748674"/>
                </a:lnTo>
                <a:lnTo>
                  <a:pt x="385311" y="2714610"/>
                </a:lnTo>
                <a:lnTo>
                  <a:pt x="357132" y="2679538"/>
                </a:lnTo>
                <a:lnTo>
                  <a:pt x="329855" y="2643483"/>
                </a:lnTo>
                <a:lnTo>
                  <a:pt x="303500" y="2606472"/>
                </a:lnTo>
                <a:lnTo>
                  <a:pt x="278090" y="2568527"/>
                </a:lnTo>
                <a:lnTo>
                  <a:pt x="253645" y="2529675"/>
                </a:lnTo>
                <a:lnTo>
                  <a:pt x="230187" y="2489940"/>
                </a:lnTo>
                <a:lnTo>
                  <a:pt x="207736" y="2449346"/>
                </a:lnTo>
                <a:lnTo>
                  <a:pt x="186313" y="2407920"/>
                </a:lnTo>
                <a:lnTo>
                  <a:pt x="165941" y="2365684"/>
                </a:lnTo>
                <a:lnTo>
                  <a:pt x="146639" y="2322665"/>
                </a:lnTo>
                <a:lnTo>
                  <a:pt x="128429" y="2278887"/>
                </a:lnTo>
                <a:lnTo>
                  <a:pt x="111333" y="2234374"/>
                </a:lnTo>
                <a:lnTo>
                  <a:pt x="95371" y="2189153"/>
                </a:lnTo>
                <a:lnTo>
                  <a:pt x="80564" y="2143247"/>
                </a:lnTo>
                <a:lnTo>
                  <a:pt x="66934" y="2096681"/>
                </a:lnTo>
                <a:lnTo>
                  <a:pt x="54502" y="2049480"/>
                </a:lnTo>
                <a:lnTo>
                  <a:pt x="43289" y="2001669"/>
                </a:lnTo>
                <a:lnTo>
                  <a:pt x="33315" y="1953273"/>
                </a:lnTo>
                <a:lnTo>
                  <a:pt x="24603" y="1904317"/>
                </a:lnTo>
                <a:lnTo>
                  <a:pt x="17174" y="1854825"/>
                </a:lnTo>
                <a:lnTo>
                  <a:pt x="11047" y="1804822"/>
                </a:lnTo>
                <a:lnTo>
                  <a:pt x="6246" y="1754334"/>
                </a:lnTo>
                <a:lnTo>
                  <a:pt x="2790" y="1703384"/>
                </a:lnTo>
                <a:lnTo>
                  <a:pt x="701" y="1651997"/>
                </a:lnTo>
                <a:lnTo>
                  <a:pt x="0" y="1600200"/>
                </a:lnTo>
                <a:lnTo>
                  <a:pt x="701" y="1548402"/>
                </a:lnTo>
                <a:lnTo>
                  <a:pt x="2790" y="1497015"/>
                </a:lnTo>
                <a:lnTo>
                  <a:pt x="6246" y="1446065"/>
                </a:lnTo>
                <a:lnTo>
                  <a:pt x="11047" y="1395577"/>
                </a:lnTo>
                <a:lnTo>
                  <a:pt x="17174" y="1345574"/>
                </a:lnTo>
                <a:lnTo>
                  <a:pt x="24603" y="1296082"/>
                </a:lnTo>
                <a:lnTo>
                  <a:pt x="33315" y="1247126"/>
                </a:lnTo>
                <a:lnTo>
                  <a:pt x="43289" y="1198730"/>
                </a:lnTo>
                <a:lnTo>
                  <a:pt x="54502" y="1150919"/>
                </a:lnTo>
                <a:lnTo>
                  <a:pt x="66934" y="1103718"/>
                </a:lnTo>
                <a:lnTo>
                  <a:pt x="80564" y="1057152"/>
                </a:lnTo>
                <a:lnTo>
                  <a:pt x="95371" y="1011246"/>
                </a:lnTo>
                <a:lnTo>
                  <a:pt x="111333" y="966025"/>
                </a:lnTo>
                <a:lnTo>
                  <a:pt x="128429" y="921512"/>
                </a:lnTo>
                <a:lnTo>
                  <a:pt x="146639" y="877734"/>
                </a:lnTo>
                <a:lnTo>
                  <a:pt x="165941" y="834715"/>
                </a:lnTo>
                <a:lnTo>
                  <a:pt x="186313" y="792479"/>
                </a:lnTo>
                <a:lnTo>
                  <a:pt x="207736" y="751053"/>
                </a:lnTo>
                <a:lnTo>
                  <a:pt x="230187" y="710459"/>
                </a:lnTo>
                <a:lnTo>
                  <a:pt x="253645" y="670724"/>
                </a:lnTo>
                <a:lnTo>
                  <a:pt x="278090" y="631872"/>
                </a:lnTo>
                <a:lnTo>
                  <a:pt x="303500" y="593927"/>
                </a:lnTo>
                <a:lnTo>
                  <a:pt x="329855" y="556916"/>
                </a:lnTo>
                <a:lnTo>
                  <a:pt x="357132" y="520861"/>
                </a:lnTo>
                <a:lnTo>
                  <a:pt x="385311" y="485789"/>
                </a:lnTo>
                <a:lnTo>
                  <a:pt x="414371" y="451725"/>
                </a:lnTo>
                <a:lnTo>
                  <a:pt x="444290" y="418692"/>
                </a:lnTo>
                <a:lnTo>
                  <a:pt x="475047" y="386715"/>
                </a:lnTo>
                <a:lnTo>
                  <a:pt x="506622" y="355821"/>
                </a:lnTo>
                <a:lnTo>
                  <a:pt x="538993" y="326033"/>
                </a:lnTo>
                <a:lnTo>
                  <a:pt x="572139" y="297375"/>
                </a:lnTo>
                <a:lnTo>
                  <a:pt x="606039" y="269874"/>
                </a:lnTo>
                <a:lnTo>
                  <a:pt x="640672" y="243554"/>
                </a:lnTo>
                <a:lnTo>
                  <a:pt x="676016" y="218439"/>
                </a:lnTo>
                <a:lnTo>
                  <a:pt x="712050" y="194555"/>
                </a:lnTo>
                <a:lnTo>
                  <a:pt x="748754" y="171926"/>
                </a:lnTo>
                <a:lnTo>
                  <a:pt x="786106" y="150578"/>
                </a:lnTo>
                <a:lnTo>
                  <a:pt x="824085" y="130534"/>
                </a:lnTo>
                <a:lnTo>
                  <a:pt x="862670" y="111819"/>
                </a:lnTo>
                <a:lnTo>
                  <a:pt x="901839" y="94460"/>
                </a:lnTo>
                <a:lnTo>
                  <a:pt x="941572" y="78479"/>
                </a:lnTo>
                <a:lnTo>
                  <a:pt x="981848" y="63903"/>
                </a:lnTo>
                <a:lnTo>
                  <a:pt x="1022645" y="50756"/>
                </a:lnTo>
                <a:lnTo>
                  <a:pt x="1063942" y="39063"/>
                </a:lnTo>
                <a:lnTo>
                  <a:pt x="1105718" y="28848"/>
                </a:lnTo>
                <a:lnTo>
                  <a:pt x="1147952" y="20136"/>
                </a:lnTo>
                <a:lnTo>
                  <a:pt x="1190622" y="12953"/>
                </a:lnTo>
                <a:lnTo>
                  <a:pt x="1233708" y="7323"/>
                </a:lnTo>
                <a:lnTo>
                  <a:pt x="1277189" y="3271"/>
                </a:lnTo>
                <a:lnTo>
                  <a:pt x="1321043" y="822"/>
                </a:lnTo>
                <a:lnTo>
                  <a:pt x="1365250" y="0"/>
                </a:lnTo>
                <a:lnTo>
                  <a:pt x="1409456" y="822"/>
                </a:lnTo>
                <a:lnTo>
                  <a:pt x="1453310" y="3271"/>
                </a:lnTo>
                <a:lnTo>
                  <a:pt x="1496791" y="7323"/>
                </a:lnTo>
                <a:lnTo>
                  <a:pt x="1539877" y="12953"/>
                </a:lnTo>
                <a:lnTo>
                  <a:pt x="1582547" y="20136"/>
                </a:lnTo>
                <a:lnTo>
                  <a:pt x="1624781" y="28848"/>
                </a:lnTo>
                <a:lnTo>
                  <a:pt x="1666557" y="39063"/>
                </a:lnTo>
                <a:lnTo>
                  <a:pt x="1707854" y="50756"/>
                </a:lnTo>
                <a:lnTo>
                  <a:pt x="1748651" y="63903"/>
                </a:lnTo>
                <a:lnTo>
                  <a:pt x="1788927" y="78479"/>
                </a:lnTo>
                <a:lnTo>
                  <a:pt x="1828660" y="94460"/>
                </a:lnTo>
                <a:lnTo>
                  <a:pt x="1867829" y="111819"/>
                </a:lnTo>
                <a:lnTo>
                  <a:pt x="1906414" y="130534"/>
                </a:lnTo>
                <a:lnTo>
                  <a:pt x="1944393" y="150578"/>
                </a:lnTo>
                <a:lnTo>
                  <a:pt x="1981745" y="171926"/>
                </a:lnTo>
                <a:lnTo>
                  <a:pt x="2018449" y="194555"/>
                </a:lnTo>
                <a:lnTo>
                  <a:pt x="2054483" y="218439"/>
                </a:lnTo>
                <a:lnTo>
                  <a:pt x="2089827" y="243554"/>
                </a:lnTo>
                <a:lnTo>
                  <a:pt x="2124460" y="269874"/>
                </a:lnTo>
                <a:lnTo>
                  <a:pt x="2158360" y="297375"/>
                </a:lnTo>
                <a:lnTo>
                  <a:pt x="2191506" y="326033"/>
                </a:lnTo>
                <a:lnTo>
                  <a:pt x="2223877" y="355821"/>
                </a:lnTo>
                <a:lnTo>
                  <a:pt x="2255452" y="386715"/>
                </a:lnTo>
                <a:lnTo>
                  <a:pt x="2286209" y="418692"/>
                </a:lnTo>
                <a:lnTo>
                  <a:pt x="2316128" y="451725"/>
                </a:lnTo>
                <a:lnTo>
                  <a:pt x="2345188" y="485789"/>
                </a:lnTo>
                <a:lnTo>
                  <a:pt x="2373367" y="520861"/>
                </a:lnTo>
                <a:lnTo>
                  <a:pt x="2400644" y="556916"/>
                </a:lnTo>
                <a:lnTo>
                  <a:pt x="2426999" y="593927"/>
                </a:lnTo>
                <a:lnTo>
                  <a:pt x="2452409" y="631872"/>
                </a:lnTo>
                <a:lnTo>
                  <a:pt x="2476854" y="670724"/>
                </a:lnTo>
                <a:lnTo>
                  <a:pt x="2500312" y="710459"/>
                </a:lnTo>
                <a:lnTo>
                  <a:pt x="2522763" y="751053"/>
                </a:lnTo>
                <a:lnTo>
                  <a:pt x="2544186" y="792479"/>
                </a:lnTo>
                <a:lnTo>
                  <a:pt x="2564558" y="834715"/>
                </a:lnTo>
                <a:lnTo>
                  <a:pt x="2583860" y="877734"/>
                </a:lnTo>
                <a:lnTo>
                  <a:pt x="2602070" y="921512"/>
                </a:lnTo>
                <a:lnTo>
                  <a:pt x="2619166" y="966025"/>
                </a:lnTo>
                <a:lnTo>
                  <a:pt x="2635128" y="1011246"/>
                </a:lnTo>
                <a:lnTo>
                  <a:pt x="2649935" y="1057152"/>
                </a:lnTo>
                <a:lnTo>
                  <a:pt x="2663565" y="1103718"/>
                </a:lnTo>
                <a:lnTo>
                  <a:pt x="2675997" y="1150919"/>
                </a:lnTo>
                <a:lnTo>
                  <a:pt x="2687210" y="1198730"/>
                </a:lnTo>
                <a:lnTo>
                  <a:pt x="2697184" y="1247126"/>
                </a:lnTo>
                <a:lnTo>
                  <a:pt x="2705896" y="1296082"/>
                </a:lnTo>
                <a:lnTo>
                  <a:pt x="2713325" y="1345574"/>
                </a:lnTo>
                <a:lnTo>
                  <a:pt x="2719452" y="1395577"/>
                </a:lnTo>
                <a:lnTo>
                  <a:pt x="2724253" y="1446065"/>
                </a:lnTo>
                <a:lnTo>
                  <a:pt x="2727709" y="1497015"/>
                </a:lnTo>
                <a:lnTo>
                  <a:pt x="2729798" y="1548402"/>
                </a:lnTo>
                <a:lnTo>
                  <a:pt x="2730500" y="1600200"/>
                </a:lnTo>
                <a:lnTo>
                  <a:pt x="2729798" y="1651997"/>
                </a:lnTo>
                <a:lnTo>
                  <a:pt x="2727709" y="1703384"/>
                </a:lnTo>
                <a:lnTo>
                  <a:pt x="2724253" y="1754334"/>
                </a:lnTo>
                <a:lnTo>
                  <a:pt x="2719452" y="1804822"/>
                </a:lnTo>
                <a:lnTo>
                  <a:pt x="2713325" y="1854825"/>
                </a:lnTo>
                <a:lnTo>
                  <a:pt x="2705896" y="1904317"/>
                </a:lnTo>
                <a:lnTo>
                  <a:pt x="2697184" y="1953273"/>
                </a:lnTo>
                <a:lnTo>
                  <a:pt x="2687210" y="2001669"/>
                </a:lnTo>
                <a:lnTo>
                  <a:pt x="2675997" y="2049480"/>
                </a:lnTo>
                <a:lnTo>
                  <a:pt x="2663565" y="2096681"/>
                </a:lnTo>
                <a:lnTo>
                  <a:pt x="2649935" y="2143247"/>
                </a:lnTo>
                <a:lnTo>
                  <a:pt x="2635128" y="2189153"/>
                </a:lnTo>
                <a:lnTo>
                  <a:pt x="2619166" y="2234374"/>
                </a:lnTo>
                <a:lnTo>
                  <a:pt x="2602070" y="2278887"/>
                </a:lnTo>
                <a:lnTo>
                  <a:pt x="2583860" y="2322665"/>
                </a:lnTo>
                <a:lnTo>
                  <a:pt x="2564558" y="2365684"/>
                </a:lnTo>
                <a:lnTo>
                  <a:pt x="2544186" y="2407920"/>
                </a:lnTo>
                <a:lnTo>
                  <a:pt x="2522763" y="2449346"/>
                </a:lnTo>
                <a:lnTo>
                  <a:pt x="2500312" y="2489940"/>
                </a:lnTo>
                <a:lnTo>
                  <a:pt x="2476854" y="2529675"/>
                </a:lnTo>
                <a:lnTo>
                  <a:pt x="2452409" y="2568527"/>
                </a:lnTo>
                <a:lnTo>
                  <a:pt x="2426999" y="2606472"/>
                </a:lnTo>
                <a:lnTo>
                  <a:pt x="2400644" y="2643483"/>
                </a:lnTo>
                <a:lnTo>
                  <a:pt x="2373367" y="2679538"/>
                </a:lnTo>
                <a:lnTo>
                  <a:pt x="2345188" y="2714610"/>
                </a:lnTo>
                <a:lnTo>
                  <a:pt x="2316128" y="2748674"/>
                </a:lnTo>
                <a:lnTo>
                  <a:pt x="2286209" y="2781707"/>
                </a:lnTo>
                <a:lnTo>
                  <a:pt x="2255452" y="2813684"/>
                </a:lnTo>
                <a:lnTo>
                  <a:pt x="2223877" y="2844578"/>
                </a:lnTo>
                <a:lnTo>
                  <a:pt x="2191506" y="2874366"/>
                </a:lnTo>
                <a:lnTo>
                  <a:pt x="2158360" y="2903024"/>
                </a:lnTo>
                <a:lnTo>
                  <a:pt x="2124460" y="2930525"/>
                </a:lnTo>
                <a:lnTo>
                  <a:pt x="2089827" y="2956845"/>
                </a:lnTo>
                <a:lnTo>
                  <a:pt x="2054483" y="2981959"/>
                </a:lnTo>
                <a:lnTo>
                  <a:pt x="2018449" y="3005844"/>
                </a:lnTo>
                <a:lnTo>
                  <a:pt x="1981745" y="3028473"/>
                </a:lnTo>
                <a:lnTo>
                  <a:pt x="1944393" y="3049821"/>
                </a:lnTo>
                <a:lnTo>
                  <a:pt x="1906414" y="3069865"/>
                </a:lnTo>
                <a:lnTo>
                  <a:pt x="1867829" y="3088580"/>
                </a:lnTo>
                <a:lnTo>
                  <a:pt x="1828660" y="3105939"/>
                </a:lnTo>
                <a:lnTo>
                  <a:pt x="1788927" y="3121920"/>
                </a:lnTo>
                <a:lnTo>
                  <a:pt x="1748651" y="3136496"/>
                </a:lnTo>
                <a:lnTo>
                  <a:pt x="1707854" y="3149643"/>
                </a:lnTo>
                <a:lnTo>
                  <a:pt x="1666557" y="3161336"/>
                </a:lnTo>
                <a:lnTo>
                  <a:pt x="1624781" y="3171551"/>
                </a:lnTo>
                <a:lnTo>
                  <a:pt x="1582547" y="3180263"/>
                </a:lnTo>
                <a:lnTo>
                  <a:pt x="1539877" y="3187446"/>
                </a:lnTo>
                <a:lnTo>
                  <a:pt x="1496791" y="3193076"/>
                </a:lnTo>
                <a:lnTo>
                  <a:pt x="1453310" y="3197128"/>
                </a:lnTo>
                <a:lnTo>
                  <a:pt x="1409456" y="3199577"/>
                </a:lnTo>
                <a:lnTo>
                  <a:pt x="1365250" y="3200400"/>
                </a:lnTo>
                <a:close/>
              </a:path>
            </a:pathLst>
          </a:custGeom>
          <a:ln w="36659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90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5D9B-09DF-4D9D-92C0-8B0B90DF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project structure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E1BF0E-7DF3-4E89-A6CF-E70BC05DFF2F}"/>
              </a:ext>
            </a:extLst>
          </p:cNvPr>
          <p:cNvSpPr/>
          <p:nvPr/>
        </p:nvSpPr>
        <p:spPr>
          <a:xfrm>
            <a:off x="2184509" y="1471484"/>
            <a:ext cx="1996888" cy="530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A076FF-9A12-4AA1-91C8-AE3204414C3F}"/>
              </a:ext>
            </a:extLst>
          </p:cNvPr>
          <p:cNvSpPr txBox="1">
            <a:spLocks/>
          </p:cNvSpPr>
          <p:nvPr/>
        </p:nvSpPr>
        <p:spPr bwMode="auto">
          <a:xfrm>
            <a:off x="3982739" y="3446586"/>
            <a:ext cx="4495736" cy="49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5154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  <a:lvl2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2pPr>
            <a:lvl3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3pPr>
            <a:lvl4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4pPr>
            <a:lvl5pPr algn="l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Myriad Pro" pitchFamily="34" charset="0"/>
                <a:ea typeface="ＭＳ Ｐゴシック" charset="0"/>
              </a:defRPr>
            </a:lvl5pPr>
            <a:lvl6pPr marL="42670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853419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1280128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1706837" algn="ctr" defTabSz="1217900" rtl="0" eaLnBrk="1" fontAlgn="base" hangingPunct="1">
              <a:spcBef>
                <a:spcPct val="0"/>
              </a:spcBef>
              <a:spcAft>
                <a:spcPct val="0"/>
              </a:spcAft>
              <a:defRPr sz="3733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11527" marR="4611">
              <a:lnSpc>
                <a:spcPct val="92900"/>
              </a:lnSpc>
              <a:spcBef>
                <a:spcPts val="277"/>
              </a:spcBef>
            </a:pPr>
            <a:r>
              <a:rPr lang="en-US" sz="1600" b="0" spc="-5"/>
              <a:t>For XML files that are compiled  into animation objects</a:t>
            </a:r>
            <a:endParaRPr lang="en-US" sz="1600" b="0" spc="-5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DAA9C10-8DCF-4560-B7E2-8171997338C0}"/>
              </a:ext>
            </a:extLst>
          </p:cNvPr>
          <p:cNvSpPr/>
          <p:nvPr/>
        </p:nvSpPr>
        <p:spPr>
          <a:xfrm>
            <a:off x="2255030" y="3628583"/>
            <a:ext cx="1452282" cy="207469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800100" y="228600"/>
                </a:moveTo>
                <a:lnTo>
                  <a:pt x="723032" y="228068"/>
                </a:lnTo>
                <a:lnTo>
                  <a:pt x="648041" y="226506"/>
                </a:lnTo>
                <a:lnTo>
                  <a:pt x="575459" y="223965"/>
                </a:lnTo>
                <a:lnTo>
                  <a:pt x="505623" y="220497"/>
                </a:lnTo>
                <a:lnTo>
                  <a:pt x="438867" y="216153"/>
                </a:lnTo>
                <a:lnTo>
                  <a:pt x="375526" y="210983"/>
                </a:lnTo>
                <a:lnTo>
                  <a:pt x="315936" y="205040"/>
                </a:lnTo>
                <a:lnTo>
                  <a:pt x="260430" y="198374"/>
                </a:lnTo>
                <a:lnTo>
                  <a:pt x="209346" y="191036"/>
                </a:lnTo>
                <a:lnTo>
                  <a:pt x="163016" y="183078"/>
                </a:lnTo>
                <a:lnTo>
                  <a:pt x="121777" y="174551"/>
                </a:lnTo>
                <a:lnTo>
                  <a:pt x="55909" y="155993"/>
                </a:lnTo>
                <a:lnTo>
                  <a:pt x="14424" y="135773"/>
                </a:lnTo>
                <a:lnTo>
                  <a:pt x="0" y="114300"/>
                </a:lnTo>
                <a:lnTo>
                  <a:pt x="3661" y="103233"/>
                </a:lnTo>
                <a:lnTo>
                  <a:pt x="55909" y="72082"/>
                </a:lnTo>
                <a:lnTo>
                  <a:pt x="121777" y="53485"/>
                </a:lnTo>
                <a:lnTo>
                  <a:pt x="163016" y="44978"/>
                </a:lnTo>
                <a:lnTo>
                  <a:pt x="209346" y="37060"/>
                </a:lnTo>
                <a:lnTo>
                  <a:pt x="260430" y="29778"/>
                </a:lnTo>
                <a:lnTo>
                  <a:pt x="315936" y="23179"/>
                </a:lnTo>
                <a:lnTo>
                  <a:pt x="375526" y="17309"/>
                </a:lnTo>
                <a:lnTo>
                  <a:pt x="438867" y="12214"/>
                </a:lnTo>
                <a:lnTo>
                  <a:pt x="505623" y="7941"/>
                </a:lnTo>
                <a:lnTo>
                  <a:pt x="575459" y="4536"/>
                </a:lnTo>
                <a:lnTo>
                  <a:pt x="648041" y="2047"/>
                </a:lnTo>
                <a:lnTo>
                  <a:pt x="723032" y="519"/>
                </a:lnTo>
                <a:lnTo>
                  <a:pt x="800100" y="0"/>
                </a:lnTo>
                <a:lnTo>
                  <a:pt x="877167" y="519"/>
                </a:lnTo>
                <a:lnTo>
                  <a:pt x="952158" y="2047"/>
                </a:lnTo>
                <a:lnTo>
                  <a:pt x="1024740" y="4536"/>
                </a:lnTo>
                <a:lnTo>
                  <a:pt x="1094576" y="7941"/>
                </a:lnTo>
                <a:lnTo>
                  <a:pt x="1161332" y="12214"/>
                </a:lnTo>
                <a:lnTo>
                  <a:pt x="1224673" y="17309"/>
                </a:lnTo>
                <a:lnTo>
                  <a:pt x="1284263" y="23179"/>
                </a:lnTo>
                <a:lnTo>
                  <a:pt x="1339769" y="29778"/>
                </a:lnTo>
                <a:lnTo>
                  <a:pt x="1390853" y="37060"/>
                </a:lnTo>
                <a:lnTo>
                  <a:pt x="1437183" y="44978"/>
                </a:lnTo>
                <a:lnTo>
                  <a:pt x="1478422" y="53485"/>
                </a:lnTo>
                <a:lnTo>
                  <a:pt x="1544290" y="72082"/>
                </a:lnTo>
                <a:lnTo>
                  <a:pt x="1585775" y="92477"/>
                </a:lnTo>
                <a:lnTo>
                  <a:pt x="1600200" y="114300"/>
                </a:lnTo>
                <a:lnTo>
                  <a:pt x="1596538" y="125167"/>
                </a:lnTo>
                <a:lnTo>
                  <a:pt x="1544290" y="155993"/>
                </a:lnTo>
                <a:lnTo>
                  <a:pt x="1478422" y="174551"/>
                </a:lnTo>
                <a:lnTo>
                  <a:pt x="1437183" y="183078"/>
                </a:lnTo>
                <a:lnTo>
                  <a:pt x="1390853" y="191036"/>
                </a:lnTo>
                <a:lnTo>
                  <a:pt x="1339769" y="198374"/>
                </a:lnTo>
                <a:lnTo>
                  <a:pt x="1284263" y="205040"/>
                </a:lnTo>
                <a:lnTo>
                  <a:pt x="1224673" y="210983"/>
                </a:lnTo>
                <a:lnTo>
                  <a:pt x="1161332" y="216153"/>
                </a:lnTo>
                <a:lnTo>
                  <a:pt x="1094576" y="220497"/>
                </a:lnTo>
                <a:lnTo>
                  <a:pt x="1024740" y="223965"/>
                </a:lnTo>
                <a:lnTo>
                  <a:pt x="952158" y="226506"/>
                </a:lnTo>
                <a:lnTo>
                  <a:pt x="877167" y="228068"/>
                </a:lnTo>
                <a:lnTo>
                  <a:pt x="800100" y="228600"/>
                </a:lnTo>
                <a:close/>
              </a:path>
            </a:pathLst>
          </a:custGeom>
          <a:ln w="36659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pPr defTabSz="829909"/>
            <a:endParaRPr sz="1634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42143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AndroidOverview_template" id="{7C972EFE-DC9C-4829-A5BF-885CDD1C7E61}" vid="{5AA4F883-CC0E-46F7-9CBE-FB8D1D43A5F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791</Words>
  <Application>Microsoft Office PowerPoint</Application>
  <PresentationFormat>Widescreen</PresentationFormat>
  <Paragraphs>108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Consolas</vt:lpstr>
      <vt:lpstr>Garamond</vt:lpstr>
      <vt:lpstr>Myriad Pro</vt:lpstr>
      <vt:lpstr>Tahoma</vt:lpstr>
      <vt:lpstr>Times New Roman</vt:lpstr>
      <vt:lpstr>Wingdings</vt:lpstr>
      <vt:lpstr>Theme1</vt:lpstr>
      <vt:lpstr>1_Theme1</vt:lpstr>
      <vt:lpstr>2_Theme1</vt:lpstr>
      <vt:lpstr>Android Application Structure</vt:lpstr>
      <vt:lpstr>Contents</vt:lpstr>
      <vt:lpstr>Android project structure</vt:lpstr>
      <vt:lpstr>Android project structure</vt:lpstr>
      <vt:lpstr>Android project structure</vt:lpstr>
      <vt:lpstr>Android project structure</vt:lpstr>
      <vt:lpstr>Android project structure</vt:lpstr>
      <vt:lpstr>Android project structure</vt:lpstr>
      <vt:lpstr>Android project structure</vt:lpstr>
      <vt:lpstr>Android project structure</vt:lpstr>
      <vt:lpstr>Android project structure</vt:lpstr>
      <vt:lpstr>Android project structure</vt:lpstr>
      <vt:lpstr>Android project structure</vt:lpstr>
      <vt:lpstr>Android project structure</vt:lpstr>
      <vt:lpstr>Android project structure</vt:lpstr>
      <vt:lpstr>Android project structure</vt:lpstr>
      <vt:lpstr>Android project structure</vt:lpstr>
      <vt:lpstr>Android project structure</vt:lpstr>
      <vt:lpstr>Build the first application</vt:lpstr>
      <vt:lpstr>Create a project inside Android Studio</vt:lpstr>
      <vt:lpstr>Name your app</vt:lpstr>
      <vt:lpstr>Pick activity template</vt:lpstr>
      <vt:lpstr>Name your activity</vt:lpstr>
      <vt:lpstr>Run your app</vt:lpstr>
      <vt:lpstr>Create a virtual device</vt:lpstr>
      <vt:lpstr>Configure virtual device</vt:lpstr>
      <vt:lpstr>Run on a virtual device</vt:lpstr>
      <vt:lpstr>Run on a physical device</vt:lpstr>
      <vt:lpstr>Android Application Components</vt:lpstr>
      <vt:lpstr>Activities</vt:lpstr>
      <vt:lpstr>Activities – The View</vt:lpstr>
      <vt:lpstr>Services</vt:lpstr>
      <vt:lpstr>Broadcast Receivers</vt:lpstr>
      <vt:lpstr>Content Providers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Võ Hoàng Phương Dung</dc:creator>
  <cp:lastModifiedBy>Võ Hoàng Phương Dung</cp:lastModifiedBy>
  <cp:revision>96</cp:revision>
  <dcterms:created xsi:type="dcterms:W3CDTF">2021-07-10T08:28:59Z</dcterms:created>
  <dcterms:modified xsi:type="dcterms:W3CDTF">2021-11-20T12:24:16Z</dcterms:modified>
</cp:coreProperties>
</file>