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  <p:sldMasterId id="2147483674" r:id="rId3"/>
  </p:sldMasterIdLst>
  <p:notesMasterIdLst>
    <p:notesMasterId r:id="rId27"/>
  </p:notesMasterIdLst>
  <p:sldIdLst>
    <p:sldId id="256" r:id="rId4"/>
    <p:sldId id="272" r:id="rId5"/>
    <p:sldId id="274" r:id="rId6"/>
    <p:sldId id="292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73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49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020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46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32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75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985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970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80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86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8769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702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01" y="1200547"/>
            <a:ext cx="8229203" cy="3394274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443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523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1082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678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2962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3518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968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231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6275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7970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2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0362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231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220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1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849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2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586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98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01" y="206375"/>
            <a:ext cx="8229203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01" y="1200547"/>
            <a:ext cx="8229203" cy="33942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127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F1E8F9D-AA6B-46C0-962E-A44D274755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08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0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" TargetMode="External"/><Relationship Id="rId2" Type="http://schemas.openxmlformats.org/officeDocument/2006/relationships/hyperlink" Target="https://guides.codepath.com/android/Using-the-RecyclerView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.../RecyclerView.LayoutManager.html" TargetMode="External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hyperlink" Target="https://developer.android.com/reference/android/support/v7/widget/RecyclerView.Adapte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LinearLayoutManager.html" TargetMode="External"/><Relationship Id="rId2" Type="http://schemas.openxmlformats.org/officeDocument/2006/relationships/hyperlink" Target="https://developer.android.com/reference/android/support/v7/widget/RecyclerView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.android.com/reference/android/support/v7/widget/RecyclerView.LayoutManager.html" TargetMode="External"/><Relationship Id="rId5" Type="http://schemas.openxmlformats.org/officeDocument/2006/relationships/hyperlink" Target="https://developer.android.com/reference/android/support/v7/widget/StaggeredGridLayoutManager.html" TargetMode="External"/><Relationship Id="rId4" Type="http://schemas.openxmlformats.org/officeDocument/2006/relationships/hyperlink" Target="https://developer.android.com/reference/android/support/v7/widget/GridLayoutManage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Adapter.html" TargetMode="External"/><Relationship Id="rId2" Type="http://schemas.openxmlformats.org/officeDocument/2006/relationships/hyperlink" Target="https://developer.android.com/reference/android/database/Cursor.html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.../RecyclerView.ViewHolder.htm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RecylerView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38F-E60F-469E-9340-FD645A03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Implementing RecyclerView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73B1F-4FF8-4734-84E6-AF784E1CF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Add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</a:t>
            </a:r>
            <a:r>
              <a:rPr lang="en-US" b="0" dirty="0">
                <a:solidFill>
                  <a:schemeClr val="dk1"/>
                </a:solidFill>
              </a:rPr>
              <a:t> dependency to </a:t>
            </a:r>
            <a:r>
              <a:rPr lang="en-US" b="0" dirty="0" err="1">
                <a:solidFill>
                  <a:schemeClr val="dk1"/>
                </a:solidFill>
              </a:rPr>
              <a:t>build.gradle</a:t>
            </a:r>
            <a:r>
              <a:rPr lang="en-US" b="0" dirty="0">
                <a:solidFill>
                  <a:schemeClr val="dk1"/>
                </a:solidFill>
              </a:rPr>
              <a:t> if needed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Add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</a:t>
            </a:r>
            <a:r>
              <a:rPr lang="en-US" b="0" dirty="0">
                <a:solidFill>
                  <a:schemeClr val="dk1"/>
                </a:solidFill>
              </a:rPr>
              <a:t> to layout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Create XML layout for item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Extend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RecyclerView.Adapter</a:t>
            </a:r>
            <a:endParaRPr lang="en-US" b="0" dirty="0">
              <a:solidFill>
                <a:schemeClr val="dk1"/>
              </a:solidFill>
              <a:ea typeface="Consolas"/>
              <a:sym typeface="Consolas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Extend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RecyclerView.ViewHolder</a:t>
            </a:r>
            <a:endParaRPr lang="en-US" b="0" dirty="0">
              <a:solidFill>
                <a:schemeClr val="dk1"/>
              </a:solidFill>
              <a:ea typeface="Consolas"/>
              <a:sym typeface="Consolas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dirty="0">
                <a:solidFill>
                  <a:schemeClr val="dk1"/>
                </a:solidFill>
              </a:rPr>
              <a:t>In </a:t>
            </a:r>
            <a:r>
              <a:rPr lang="en-US" b="0" dirty="0">
                <a:solidFill>
                  <a:schemeClr val="dk1"/>
                </a:solidFill>
                <a:ea typeface="Consolas"/>
                <a:sym typeface="Consolas"/>
              </a:rPr>
              <a:t>Activity</a:t>
            </a:r>
            <a:r>
              <a:rPr lang="en-US" b="0" dirty="0">
                <a:solidFill>
                  <a:schemeClr val="dk1"/>
                </a:solidFill>
              </a:rPr>
              <a:t>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onCreate</a:t>
            </a:r>
            <a:r>
              <a:rPr lang="en-US" b="0" dirty="0">
                <a:solidFill>
                  <a:schemeClr val="dk1"/>
                </a:solidFill>
                <a:ea typeface="Consolas"/>
                <a:sym typeface="Consolas"/>
              </a:rPr>
              <a:t>()</a:t>
            </a:r>
            <a:r>
              <a:rPr lang="en-US" b="0" dirty="0">
                <a:solidFill>
                  <a:schemeClr val="dk1"/>
                </a:solidFill>
              </a:rPr>
              <a:t>, create </a:t>
            </a:r>
            <a:r>
              <a:rPr lang="en-US" b="0" dirty="0" err="1">
                <a:solidFill>
                  <a:schemeClr val="dk1"/>
                </a:solidFill>
                <a:ea typeface="Consolas"/>
                <a:sym typeface="Consolas"/>
              </a:rPr>
              <a:t>RecyclerView</a:t>
            </a:r>
            <a:r>
              <a:rPr lang="en-US" b="0" dirty="0">
                <a:solidFill>
                  <a:schemeClr val="dk1"/>
                </a:solidFill>
              </a:rPr>
              <a:t> with adapter and layout manager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4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F016-63DA-4207-B6B2-9E958EDF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Add dependency to app/</a:t>
            </a:r>
            <a:r>
              <a:rPr lang="en-US" dirty="0" err="1"/>
              <a:t>build.gradle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5CBF-57D7-4FB3-ABA7-E7EC5DB5B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 Add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dk1"/>
                </a:solidFill>
              </a:rPr>
              <a:t> dependency to </a:t>
            </a:r>
            <a:r>
              <a:rPr lang="en-US" dirty="0" err="1">
                <a:solidFill>
                  <a:schemeClr val="dk1"/>
                </a:solidFill>
              </a:rPr>
              <a:t>build.gradle</a:t>
            </a:r>
            <a:r>
              <a:rPr lang="en-US" dirty="0">
                <a:solidFill>
                  <a:schemeClr val="dk1"/>
                </a:solidFill>
              </a:rPr>
              <a:t> if needed:</a:t>
            </a:r>
            <a:endParaRPr lang="en-US"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dependencies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...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compile 'com.android.support:recyclerview-v7:26.1.0’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...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9C52-AD6B-49CB-9059-A4932180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</a:t>
            </a:r>
            <a:r>
              <a:rPr lang="en-US" dirty="0" err="1"/>
              <a:t>RecyclerView</a:t>
            </a:r>
            <a:r>
              <a:rPr lang="en-US" dirty="0"/>
              <a:t> to XML 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9C9A6-CC62-4A19-88F5-B05A0D9A9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6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1E1-68D2-4D06-880B-B4271438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layout for 1 list item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388;p67">
            <a:extLst>
              <a:ext uri="{FF2B5EF4-FFF2-40B4-BE49-F238E27FC236}">
                <a16:creationId xmlns:a16="http://schemas.microsoft.com/office/drawing/2014/main" id="{07F5DDA4-029F-4445-8D92-B3364831E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391;p67">
            <a:extLst>
              <a:ext uri="{FF2B5EF4-FFF2-40B4-BE49-F238E27FC236}">
                <a16:creationId xmlns:a16="http://schemas.microsoft.com/office/drawing/2014/main" id="{57930F18-B493-401F-9EF6-5AFF6468C0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71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A687-13C6-47A9-8472-9C39C5F2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Implement the adapter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F542-F68A-4CA2-92D8-A4E53D814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WordListAdapter.WordViewHolder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(Context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mInflater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LayoutInflater.from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(context);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this.mWordList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8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0F3-5F40-419F-B89A-2176D2D1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has 3 required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604B-B384-4305-8590-8C39D173D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B6FF-4DB8-4393-9B85-5C7DB93A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onCreateViewHolder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500D-A53C-4B1E-BAED-36FB941E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parent, int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viewType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mInflater.inflate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R.layout.wordlist_item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parent, false);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this);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594-73EE-4CAB-A74C-E9347231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onBindViewHolder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4132B-6244-4043-8E2A-C1A70902F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onBindViewHolder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holder, int position)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mWordList.get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(position);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holder.wordItemView.setText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mCurrent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4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0E7F-6E72-4EC2-B927-A6B3225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getItemCount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03107-793C-4A71-99B0-8C1DD7442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mWordList.size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2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99D5-0F33-491B-BCBC-EC856ED5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the view holder in adapter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B3F3-A1FA-4A19-9808-0BF8B4A89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If you want to handle mouse clicks:</a:t>
            </a:r>
            <a:endParaRPr lang="en-US"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View.OnClickListener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What is </a:t>
            </a:r>
            <a:r>
              <a:rPr lang="en-US" dirty="0" err="1"/>
              <a:t>RecyclerView</a:t>
            </a:r>
            <a:r>
              <a:rPr lang="en-US" dirty="0"/>
              <a:t>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-US" dirty="0"/>
              <a:t>Implementing a </a:t>
            </a:r>
            <a:r>
              <a:rPr lang="en-US" dirty="0" err="1"/>
              <a:t>RecyclerView</a:t>
            </a:r>
            <a:endParaRPr lang="en-US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3DB1-969E-4AAC-A327-DAC3BDAA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holder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C80D-1572-46F2-B021-3E2EC046A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adapter) {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itemView.findViewById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R.id.word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adapter;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itemView.setOnClickListener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(this);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if desired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5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0FE-EEC4-4D93-A325-EA5AC5E7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6. Create the </a:t>
            </a:r>
            <a:r>
              <a:rPr lang="en-US" sz="2800" dirty="0" err="1"/>
              <a:t>RecyclerView</a:t>
            </a:r>
            <a:r>
              <a:rPr lang="en-US" sz="2800" dirty="0"/>
              <a:t> in Activity </a:t>
            </a:r>
            <a:r>
              <a:rPr lang="en-US" sz="2800" dirty="0" err="1"/>
              <a:t>onCreate</a:t>
            </a:r>
            <a:r>
              <a:rPr lang="en-US" sz="2800" dirty="0"/>
              <a:t>()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E3B5E-895A-4AA0-A3E8-4D2F3599B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R.id.recyclerview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WordListAdapter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(this,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mWordList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LinearLayoutManager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(this));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BA7-B58B-4161-B7BB-46F45E1F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C519-DAE2-4763-ACC3-3DCFAEC9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73426"/>
            <a:ext cx="8520600" cy="3495449"/>
          </a:xfrm>
        </p:spPr>
        <p:txBody>
          <a:bodyPr/>
          <a:lstStyle/>
          <a:p>
            <a:r>
              <a:rPr lang="en-US" b="0" dirty="0"/>
              <a:t>Use </a:t>
            </a:r>
            <a:r>
              <a:rPr lang="en-US" b="0" dirty="0" err="1"/>
              <a:t>RecyclerView</a:t>
            </a:r>
            <a:r>
              <a:rPr lang="en-US" b="0" dirty="0"/>
              <a:t> to show list of products in </a:t>
            </a:r>
            <a:r>
              <a:rPr lang="en-US" b="0" dirty="0" err="1"/>
              <a:t>HomeActivity</a:t>
            </a:r>
            <a:endParaRPr lang="en-US" b="0" dirty="0"/>
          </a:p>
          <a:p>
            <a:r>
              <a:rPr lang="en-US" b="0" dirty="0"/>
              <a:t>Click an Item, show </a:t>
            </a:r>
            <a:r>
              <a:rPr lang="en-US" b="0" dirty="0" err="1"/>
              <a:t>DetailActivity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B943F-6155-40C6-A0D8-BC1F3C65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684" y="1595208"/>
            <a:ext cx="2055081" cy="34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2"/>
              </a:rPr>
              <a:t>Using the </a:t>
            </a:r>
            <a:r>
              <a:rPr lang="en-US" b="0" dirty="0" err="1">
                <a:hlinkClick r:id="rId2"/>
              </a:rPr>
              <a:t>RecyclerView</a:t>
            </a:r>
            <a:r>
              <a:rPr lang="en-US" b="0" dirty="0">
                <a:hlinkClick r:id="rId2"/>
              </a:rPr>
              <a:t> | </a:t>
            </a:r>
            <a:r>
              <a:rPr lang="en-US" b="0" dirty="0" err="1">
                <a:hlinkClick r:id="rId2"/>
              </a:rPr>
              <a:t>CodePath</a:t>
            </a:r>
            <a:r>
              <a:rPr lang="en-US" b="0" dirty="0">
                <a:hlinkClick r:id="rId2"/>
              </a:rPr>
              <a:t> Android </a:t>
            </a:r>
            <a:r>
              <a:rPr lang="en-US" b="0" dirty="0" err="1">
                <a:hlinkClick r:id="rId2"/>
              </a:rPr>
              <a:t>Cliffnotes</a:t>
            </a:r>
            <a:endParaRPr lang="en-US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3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FA19-79AE-43C6-A674-DD8E66D5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RecyclerView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BEF3-532E-4E52-879F-2F8C5E6E8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5674162" cy="3903619"/>
          </a:xfrm>
        </p:spPr>
        <p:txBody>
          <a:bodyPr/>
          <a:lstStyle/>
          <a:p>
            <a:pPr marL="444500">
              <a:buSzPts val="2000"/>
            </a:pPr>
            <a:r>
              <a:rPr lang="en-US" sz="2000" u="sng" dirty="0" err="1">
                <a:solidFill>
                  <a:schemeClr val="tx1"/>
                </a:solidFill>
                <a:ea typeface="Consolas"/>
                <a:sym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RecyclerView</a:t>
            </a:r>
            <a:r>
              <a:rPr lang="en-US" sz="2000" dirty="0">
                <a:solidFill>
                  <a:schemeClr val="tx1"/>
                </a:solidFill>
              </a:rPr>
              <a:t> is a view capable of displaying scrollable list of items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only creates views (widget) if needed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recycles views, if a row is not displayed anymore, it will be recycled and only its content will change.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 dirty="0">
                <a:solidFill>
                  <a:srgbClr val="000000"/>
                </a:solidFill>
              </a:rPr>
              <a:t>Efficient 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 dirty="0">
                <a:solidFill>
                  <a:srgbClr val="000000"/>
                </a:solidFill>
              </a:rPr>
              <a:t>Uses and reuses limited number of </a:t>
            </a:r>
            <a:r>
              <a:rPr lang="en-US" sz="2000" dirty="0">
                <a:solidFill>
                  <a:srgbClr val="000000"/>
                </a:solidFill>
                <a:ea typeface="Consolas"/>
                <a:sym typeface="Consolas"/>
              </a:rPr>
              <a:t>View</a:t>
            </a:r>
            <a:r>
              <a:rPr lang="en-US" sz="2000" dirty="0">
                <a:solidFill>
                  <a:srgbClr val="000000"/>
                </a:solidFill>
              </a:rPr>
              <a:t> elements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 sz="2000" dirty="0">
                <a:solidFill>
                  <a:srgbClr val="000000"/>
                </a:solidFill>
              </a:rPr>
              <a:t>Updates changing data fast</a:t>
            </a:r>
          </a:p>
          <a:p>
            <a:endParaRPr lang="en-US" dirty="0"/>
          </a:p>
        </p:txBody>
      </p:sp>
      <p:pic>
        <p:nvPicPr>
          <p:cNvPr id="4" name="Shape 62">
            <a:extLst>
              <a:ext uri="{FF2B5EF4-FFF2-40B4-BE49-F238E27FC236}">
                <a16:creationId xmlns:a16="http://schemas.microsoft.com/office/drawing/2014/main" id="{4131EA76-3C89-461F-858E-C4889EDC7B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641944"/>
            <a:ext cx="3124200" cy="399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33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08A4-238D-47ED-A042-04FFCEAA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recycling</a:t>
            </a:r>
          </a:p>
        </p:txBody>
      </p:sp>
      <p:pic>
        <p:nvPicPr>
          <p:cNvPr id="5" name="Picture 4" descr="Diagram, funnel chart&#10;&#10;Description automatically generated with medium confidence">
            <a:extLst>
              <a:ext uri="{FF2B5EF4-FFF2-40B4-BE49-F238E27FC236}">
                <a16:creationId xmlns:a16="http://schemas.microsoft.com/office/drawing/2014/main" id="{EBDC2740-3FE1-4CBF-AA63-FD7476D4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89" y="1233774"/>
            <a:ext cx="6006045" cy="38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2D80-2177-4538-A929-0594A4E0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components</a:t>
            </a:r>
          </a:p>
        </p:txBody>
      </p:sp>
      <p:pic>
        <p:nvPicPr>
          <p:cNvPr id="5" name="Google Shape;324;p59">
            <a:extLst>
              <a:ext uri="{FF2B5EF4-FFF2-40B4-BE49-F238E27FC236}">
                <a16:creationId xmlns:a16="http://schemas.microsoft.com/office/drawing/2014/main" id="{528FFA65-A76F-48C2-B42A-9813A1AD47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89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20B-6B9B-482E-BF13-C9215382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RecyclerView</a:t>
            </a:r>
            <a:r>
              <a:rPr lang="en-US" dirty="0"/>
              <a:t>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E8712-DDC5-42C7-98EE-38602497B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Data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 err="1"/>
              <a:t>RecyclerView</a:t>
            </a:r>
            <a:r>
              <a:rPr lang="en-US" sz="1800" dirty="0"/>
              <a:t> scrolling list for list items—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Layout</a:t>
            </a:r>
            <a:r>
              <a:rPr lang="en-US" sz="1800" dirty="0"/>
              <a:t> for one item of data—XML file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Layout manage</a:t>
            </a:r>
            <a:r>
              <a:rPr lang="en-US" sz="1800" dirty="0"/>
              <a:t>r handles the organization of UI components in a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800" dirty="0"/>
              <a:t>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Recyclerview.LayoutManager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/>
              <a:t>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Adapter</a:t>
            </a:r>
            <a:r>
              <a:rPr lang="en-US" sz="1800" dirty="0"/>
              <a:t> connects data to the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US" sz="1800" dirty="0"/>
              <a:t>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 sz="1800" b="1" dirty="0" err="1"/>
              <a:t>ViewHolder</a:t>
            </a:r>
            <a:r>
              <a:rPr lang="en-US" sz="1800" dirty="0"/>
              <a:t> has view information for displaying one item—</a:t>
            </a:r>
            <a:r>
              <a:rPr lang="en-US" sz="18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RecyclerView.ViewHolder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5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1EF4-DA98-4911-BB98-C1132749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17C1B-1D96-4300-B96A-EE52497BD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Each 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-US" sz="2000" dirty="0"/>
              <a:t> has a layout manager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Use to position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2000" dirty="0"/>
              <a:t> items inside a </a:t>
            </a:r>
            <a:r>
              <a:rPr lang="en-US" sz="20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</a:t>
            </a:r>
            <a:endParaRPr lang="en-US" sz="20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Reuses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2000" dirty="0"/>
              <a:t> items that are no longer visible to the user 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Built-in layout managers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LinearLayoutManager</a:t>
            </a:r>
            <a:endParaRPr lang="en-US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GridLayoutManager</a:t>
            </a:r>
            <a:endParaRPr lang="en-US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StaggeredGridLayoutManager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Extend </a:t>
            </a:r>
            <a:r>
              <a:rPr lang="en-US" sz="2000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RecyclerView.LayoutManager</a:t>
            </a: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1E8E-9C8D-4F4B-A6AC-47950CCC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5BC0-665A-4340-864B-BD13AE972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Helps incompatible interfaces work together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dirty="0">
                <a:solidFill>
                  <a:schemeClr val="dk1"/>
                </a:solidFill>
              </a:rPr>
              <a:t>Example: Takes data from database </a:t>
            </a:r>
            <a:r>
              <a:rPr lang="en-US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Cursor</a:t>
            </a:r>
            <a:r>
              <a:rPr lang="en-US" dirty="0">
                <a:solidFill>
                  <a:schemeClr val="dk1"/>
                </a:solidFill>
              </a:rPr>
              <a:t> and prepares strings to put into a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Intermediary between data and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Manages creating, updating, adding, deleting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dk1"/>
                </a:solidFill>
              </a:rPr>
              <a:t> items as underlying data changes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RecyclerView.Adapter</a:t>
            </a:r>
            <a:r>
              <a:rPr lang="en-US" dirty="0"/>
              <a:t> 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D625-F359-4B90-9DF9-0A71A7AC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ViewHolder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2FD6-9D97-4247-AF72-D5E9833D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Used by the adapter to prepare one 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solidFill>
                  <a:schemeClr val="dk1"/>
                </a:solidFill>
              </a:rPr>
              <a:t> with data for one list item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Layout specified in an XML resource file</a:t>
            </a: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Can have clickable elements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dirty="0">
                <a:solidFill>
                  <a:schemeClr val="dk1"/>
                </a:solidFill>
              </a:rPr>
              <a:t>Is placed by the layout manager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-US" u="sng" dirty="0" err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RecyclerView.ViewHolder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4956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258</TotalTime>
  <Words>824</Words>
  <Application>Microsoft Office PowerPoint</Application>
  <PresentationFormat>On-screen Show (16:9)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Myriad Pro</vt:lpstr>
      <vt:lpstr>Roboto</vt:lpstr>
      <vt:lpstr>Tahoma</vt:lpstr>
      <vt:lpstr>Times New Roman</vt:lpstr>
      <vt:lpstr>2_Theme1</vt:lpstr>
      <vt:lpstr>Theme1</vt:lpstr>
      <vt:lpstr>1_Theme1</vt:lpstr>
      <vt:lpstr>RecylerView</vt:lpstr>
      <vt:lpstr>Contents</vt:lpstr>
      <vt:lpstr>What is RecyclerView?</vt:lpstr>
      <vt:lpstr>View recycling</vt:lpstr>
      <vt:lpstr>RecyclerView components</vt:lpstr>
      <vt:lpstr>RecyclerView components</vt:lpstr>
      <vt:lpstr>Layout manager </vt:lpstr>
      <vt:lpstr>Adapter </vt:lpstr>
      <vt:lpstr>ViewHolder </vt:lpstr>
      <vt:lpstr>Implementing RecyclerView</vt:lpstr>
      <vt:lpstr>1. Add dependency to app/build.gradle </vt:lpstr>
      <vt:lpstr>2. Add RecyclerView to XML Layout </vt:lpstr>
      <vt:lpstr>3. Create layout for 1 list item </vt:lpstr>
      <vt:lpstr>4. Implement the adapter </vt:lpstr>
      <vt:lpstr>Adapter has 3 required methods </vt:lpstr>
      <vt:lpstr>onCreateViewHolder() </vt:lpstr>
      <vt:lpstr>onBindViewHolder() </vt:lpstr>
      <vt:lpstr>getItemCount() </vt:lpstr>
      <vt:lpstr>5. Create the view holder in adapter class </vt:lpstr>
      <vt:lpstr>View holder constructor </vt:lpstr>
      <vt:lpstr>6. Create the RecyclerView in Activity onCreate() 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96</cp:revision>
  <dcterms:modified xsi:type="dcterms:W3CDTF">2021-09-23T04:52:00Z</dcterms:modified>
</cp:coreProperties>
</file>