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4"/>
    <p:sldId id="257" r:id="rId35"/>
    <p:sldId id="258" r:id="rId36"/>
    <p:sldId id="259" r:id="rId37"/>
    <p:sldId id="260" r:id="rId38"/>
    <p:sldId id="261" r:id="rId39"/>
  </p:sldIdLst>
  <p:sldSz cx="18288000" cy="10287000"/>
  <p:notesSz cx="6858000" cy="9144000"/>
  <p:embeddedFontLst>
    <p:embeddedFont>
      <p:font typeface="Anonymous Pro" charset="1" panose="02060609030202000504"/>
      <p:regular r:id="rId6"/>
    </p:embeddedFont>
    <p:embeddedFont>
      <p:font typeface="Anonymous Pro Bold" charset="1" panose="02060809030202000504"/>
      <p:regular r:id="rId7"/>
    </p:embeddedFont>
    <p:embeddedFont>
      <p:font typeface="Anonymous Pro Italics" charset="1" panose="02060609030202000504"/>
      <p:regular r:id="rId8"/>
    </p:embeddedFont>
    <p:embeddedFont>
      <p:font typeface="Anonymous Pro Bold Italics" charset="1" panose="02060809030202000504"/>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Aileron Heavy" charset="1" panose="00000A00000000000000"/>
      <p:regular r:id="rId14"/>
    </p:embeddedFont>
    <p:embeddedFont>
      <p:font typeface="Aileron Heavy Bold" charset="1" panose="00000A00000000000000"/>
      <p:regular r:id="rId15"/>
    </p:embeddedFont>
    <p:embeddedFont>
      <p:font typeface="Aileron Heavy Italics" charset="1" panose="00000A00000000000000"/>
      <p:regular r:id="rId16"/>
    </p:embeddedFont>
    <p:embeddedFont>
      <p:font typeface="Aileron Heavy Bold Italics" charset="1" panose="00000A00000000000000"/>
      <p:regular r:id="rId17"/>
    </p:embeddedFont>
    <p:embeddedFont>
      <p:font typeface="DM Sans" charset="1" panose="00000000000000000000"/>
      <p:regular r:id="rId18"/>
    </p:embeddedFont>
    <p:embeddedFont>
      <p:font typeface="DM Sans Bold" charset="1" panose="00000000000000000000"/>
      <p:regular r:id="rId19"/>
    </p:embeddedFont>
    <p:embeddedFont>
      <p:font typeface="DM Sans Italics" charset="1" panose="00000000000000000000"/>
      <p:regular r:id="rId20"/>
    </p:embeddedFont>
    <p:embeddedFont>
      <p:font typeface="DM Sans Bold Italics" charset="1" panose="00000000000000000000"/>
      <p:regular r:id="rId21"/>
    </p:embeddedFont>
    <p:embeddedFont>
      <p:font typeface="Josefin Sans Regular" charset="1" panose="00000500000000000000"/>
      <p:regular r:id="rId22"/>
    </p:embeddedFont>
    <p:embeddedFont>
      <p:font typeface="Josefin Sans Regular Bold" charset="1" panose="00000700000000000000"/>
      <p:regular r:id="rId23"/>
    </p:embeddedFont>
    <p:embeddedFont>
      <p:font typeface="Josefin Sans Regular Italics" charset="1" panose="00000500000000000000"/>
      <p:regular r:id="rId24"/>
    </p:embeddedFont>
    <p:embeddedFont>
      <p:font typeface="Josefin Sans Regular Bold Italics" charset="1" panose="00000700000000000000"/>
      <p:regular r:id="rId25"/>
    </p:embeddedFont>
    <p:embeddedFont>
      <p:font typeface="Agrandir Grand Black" charset="1" panose="00000A07000000000000"/>
      <p:regular r:id="rId26"/>
    </p:embeddedFont>
    <p:embeddedFont>
      <p:font typeface="Agrandir Grand Black Italics" charset="1" panose="00000A07000000000000"/>
      <p:regular r:id="rId27"/>
    </p:embeddedFont>
    <p:embeddedFont>
      <p:font typeface="Gulfs Display" charset="1" panose="00000500000000000000"/>
      <p:regular r:id="rId28"/>
    </p:embeddedFont>
    <p:embeddedFont>
      <p:font typeface="Gulfs Display Italics" charset="1" panose="00000500000000000000"/>
      <p:regular r:id="rId29"/>
    </p:embeddedFont>
    <p:embeddedFont>
      <p:font typeface="Canva Sans" charset="1" panose="020B0503030501040103"/>
      <p:regular r:id="rId30"/>
    </p:embeddedFont>
    <p:embeddedFont>
      <p:font typeface="Canva Sans Bold" charset="1" panose="020B0803030501040103"/>
      <p:regular r:id="rId31"/>
    </p:embeddedFont>
    <p:embeddedFont>
      <p:font typeface="Canva Sans Italics" charset="1" panose="020B0503030501040103"/>
      <p:regular r:id="rId32"/>
    </p:embeddedFont>
    <p:embeddedFont>
      <p:font typeface="Canva Sans Bold Italics" charset="1" panose="020B0803030501040103"/>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slides/slide1.xml" Type="http://schemas.openxmlformats.org/officeDocument/2006/relationships/slide"/><Relationship Id="rId35" Target="slides/slide2.xml" Type="http://schemas.openxmlformats.org/officeDocument/2006/relationships/slide"/><Relationship Id="rId36" Target="slides/slide3.xml" Type="http://schemas.openxmlformats.org/officeDocument/2006/relationships/slide"/><Relationship Id="rId37" Target="slides/slide4.xml" Type="http://schemas.openxmlformats.org/officeDocument/2006/relationships/slide"/><Relationship Id="rId38" Target="slides/slide5.xml" Type="http://schemas.openxmlformats.org/officeDocument/2006/relationships/slide"/><Relationship Id="rId39" Target="slides/slide6.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11" Target="../media/image11.png" Type="http://schemas.openxmlformats.org/officeDocument/2006/relationships/image"/><Relationship Id="rId12" Target="../media/image10.pn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6.png" Type="http://schemas.openxmlformats.org/officeDocument/2006/relationships/image"/><Relationship Id="rId9" Target="../media/image17.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11.png" Type="http://schemas.openxmlformats.org/officeDocument/2006/relationships/image"/><Relationship Id="rId8" Target="../media/image10.png" Type="http://schemas.openxmlformats.org/officeDocument/2006/relationships/image"/><Relationship Id="rId9" Target="../media/image22.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5.gif"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23.png" Type="http://schemas.openxmlformats.org/officeDocument/2006/relationships/image"/><Relationship Id="rId7" Target="../media/image24.png" Type="http://schemas.openxmlformats.org/officeDocument/2006/relationships/image"/><Relationship Id="rId8" Target="../media/image11.png" Type="http://schemas.openxmlformats.org/officeDocument/2006/relationships/image"/><Relationship Id="rId9" Target="../media/image10.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2.pn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28.png" Type="http://schemas.openxmlformats.org/officeDocument/2006/relationships/image"/><Relationship Id="rId8"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EC0CA"/>
        </a:solidFill>
      </p:bgPr>
    </p:bg>
    <p:spTree>
      <p:nvGrpSpPr>
        <p:cNvPr id="1" name=""/>
        <p:cNvGrpSpPr/>
        <p:nvPr/>
      </p:nvGrpSpPr>
      <p:grpSpPr>
        <a:xfrm>
          <a:off x="0" y="0"/>
          <a:ext cx="0" cy="0"/>
          <a:chOff x="0" y="0"/>
          <a:chExt cx="0" cy="0"/>
        </a:xfrm>
      </p:grpSpPr>
      <p:sp>
        <p:nvSpPr>
          <p:cNvPr name="Freeform 2" id="2"/>
          <p:cNvSpPr/>
          <p:nvPr/>
        </p:nvSpPr>
        <p:spPr>
          <a:xfrm flipH="false" flipV="false" rot="0">
            <a:off x="8530692" y="-3585004"/>
            <a:ext cx="10100617" cy="16212999"/>
          </a:xfrm>
          <a:custGeom>
            <a:avLst/>
            <a:gdLst/>
            <a:ahLst/>
            <a:cxnLst/>
            <a:rect r="r" b="b" t="t" l="l"/>
            <a:pathLst>
              <a:path h="16212999" w="10100617">
                <a:moveTo>
                  <a:pt x="0" y="0"/>
                </a:moveTo>
                <a:lnTo>
                  <a:pt x="10100618" y="0"/>
                </a:lnTo>
                <a:lnTo>
                  <a:pt x="10100618" y="16212999"/>
                </a:lnTo>
                <a:lnTo>
                  <a:pt x="0" y="16212999"/>
                </a:lnTo>
                <a:lnTo>
                  <a:pt x="0" y="0"/>
                </a:lnTo>
                <a:close/>
              </a:path>
            </a:pathLst>
          </a:custGeom>
          <a:blipFill>
            <a:blip r:embed="rId2"/>
            <a:stretch>
              <a:fillRect l="0" t="-5377" r="0" b="-5377"/>
            </a:stretch>
          </a:blipFill>
        </p:spPr>
      </p:sp>
      <p:sp>
        <p:nvSpPr>
          <p:cNvPr name="Freeform 3" id="3"/>
          <p:cNvSpPr/>
          <p:nvPr/>
        </p:nvSpPr>
        <p:spPr>
          <a:xfrm flipH="false" flipV="false" rot="0">
            <a:off x="-565130" y="-3483976"/>
            <a:ext cx="9762907" cy="16212999"/>
          </a:xfrm>
          <a:custGeom>
            <a:avLst/>
            <a:gdLst/>
            <a:ahLst/>
            <a:cxnLst/>
            <a:rect r="r" b="b" t="t" l="l"/>
            <a:pathLst>
              <a:path h="16212999" w="9762907">
                <a:moveTo>
                  <a:pt x="0" y="0"/>
                </a:moveTo>
                <a:lnTo>
                  <a:pt x="9762907" y="0"/>
                </a:lnTo>
                <a:lnTo>
                  <a:pt x="9762907" y="16212999"/>
                </a:lnTo>
                <a:lnTo>
                  <a:pt x="0" y="16212999"/>
                </a:lnTo>
                <a:lnTo>
                  <a:pt x="0" y="0"/>
                </a:lnTo>
                <a:close/>
              </a:path>
            </a:pathLst>
          </a:custGeom>
          <a:blipFill>
            <a:blip r:embed="rId2"/>
            <a:stretch>
              <a:fillRect l="0" t="-3525" r="0" b="-3525"/>
            </a:stretch>
          </a:blipFill>
        </p:spPr>
      </p:sp>
      <p:sp>
        <p:nvSpPr>
          <p:cNvPr name="Freeform 4" id="4"/>
          <p:cNvSpPr/>
          <p:nvPr/>
        </p:nvSpPr>
        <p:spPr>
          <a:xfrm flipH="false" flipV="false" rot="0">
            <a:off x="1966317" y="1028675"/>
            <a:ext cx="5356207" cy="5356207"/>
          </a:xfrm>
          <a:custGeom>
            <a:avLst/>
            <a:gdLst/>
            <a:ahLst/>
            <a:cxnLst/>
            <a:rect r="r" b="b" t="t" l="l"/>
            <a:pathLst>
              <a:path h="5356207" w="5356207">
                <a:moveTo>
                  <a:pt x="0" y="0"/>
                </a:moveTo>
                <a:lnTo>
                  <a:pt x="5356207" y="0"/>
                </a:lnTo>
                <a:lnTo>
                  <a:pt x="5356207" y="5356206"/>
                </a:lnTo>
                <a:lnTo>
                  <a:pt x="0" y="5356206"/>
                </a:lnTo>
                <a:lnTo>
                  <a:pt x="0" y="0"/>
                </a:lnTo>
                <a:close/>
              </a:path>
            </a:pathLst>
          </a:custGeom>
          <a:blipFill>
            <a:blip r:embed="rId3">
              <a:alphaModFix amt="25000"/>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0188747" y="3931680"/>
            <a:ext cx="5356207" cy="5356207"/>
          </a:xfrm>
          <a:custGeom>
            <a:avLst/>
            <a:gdLst/>
            <a:ahLst/>
            <a:cxnLst/>
            <a:rect r="r" b="b" t="t" l="l"/>
            <a:pathLst>
              <a:path h="5356207" w="5356207">
                <a:moveTo>
                  <a:pt x="0" y="0"/>
                </a:moveTo>
                <a:lnTo>
                  <a:pt x="5356207" y="0"/>
                </a:lnTo>
                <a:lnTo>
                  <a:pt x="5356207" y="5356207"/>
                </a:lnTo>
                <a:lnTo>
                  <a:pt x="0" y="5356207"/>
                </a:lnTo>
                <a:lnTo>
                  <a:pt x="0" y="0"/>
                </a:lnTo>
                <a:close/>
              </a:path>
            </a:pathLst>
          </a:custGeom>
          <a:blipFill>
            <a:blip r:embed="rId3">
              <a:alphaModFix amt="25000"/>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3416727" y="935701"/>
            <a:ext cx="11454545" cy="7588636"/>
          </a:xfrm>
          <a:custGeom>
            <a:avLst/>
            <a:gdLst/>
            <a:ahLst/>
            <a:cxnLst/>
            <a:rect r="r" b="b" t="t" l="l"/>
            <a:pathLst>
              <a:path h="7588636" w="11454545">
                <a:moveTo>
                  <a:pt x="0" y="0"/>
                </a:moveTo>
                <a:lnTo>
                  <a:pt x="11454546" y="0"/>
                </a:lnTo>
                <a:lnTo>
                  <a:pt x="11454546" y="7588636"/>
                </a:lnTo>
                <a:lnTo>
                  <a:pt x="0" y="758863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2321861" y="1454577"/>
            <a:ext cx="13086068" cy="4134687"/>
          </a:xfrm>
          <a:prstGeom prst="rect">
            <a:avLst/>
          </a:prstGeom>
        </p:spPr>
        <p:txBody>
          <a:bodyPr anchor="t" rtlCol="false" tIns="0" lIns="0" bIns="0" rIns="0">
            <a:spAutoFit/>
          </a:bodyPr>
          <a:lstStyle/>
          <a:p>
            <a:pPr algn="ctr" marL="0" indent="0" lvl="0">
              <a:lnSpc>
                <a:spcPts val="22147"/>
              </a:lnSpc>
              <a:spcBef>
                <a:spcPct val="0"/>
              </a:spcBef>
            </a:pPr>
            <a:r>
              <a:rPr lang="en-US" sz="22147" spc="1107">
                <a:solidFill>
                  <a:srgbClr val="FFC530"/>
                </a:solidFill>
                <a:latin typeface="Gulfs Display"/>
              </a:rPr>
              <a:t>FLAPPY</a:t>
            </a:r>
          </a:p>
        </p:txBody>
      </p:sp>
      <p:sp>
        <p:nvSpPr>
          <p:cNvPr name="TextBox 8" id="8"/>
          <p:cNvSpPr txBox="true"/>
          <p:nvPr/>
        </p:nvSpPr>
        <p:spPr>
          <a:xfrm rot="0">
            <a:off x="4497367" y="4940595"/>
            <a:ext cx="8735056" cy="3483965"/>
          </a:xfrm>
          <a:prstGeom prst="rect">
            <a:avLst/>
          </a:prstGeom>
        </p:spPr>
        <p:txBody>
          <a:bodyPr anchor="t" rtlCol="false" tIns="0" lIns="0" bIns="0" rIns="0">
            <a:spAutoFit/>
          </a:bodyPr>
          <a:lstStyle/>
          <a:p>
            <a:pPr algn="ctr">
              <a:lnSpc>
                <a:spcPts val="22147"/>
              </a:lnSpc>
              <a:spcBef>
                <a:spcPct val="0"/>
              </a:spcBef>
            </a:pPr>
            <a:r>
              <a:rPr lang="en-US" sz="22147" spc="1107">
                <a:solidFill>
                  <a:srgbClr val="FFC530"/>
                </a:solidFill>
                <a:latin typeface="Gulfs Display"/>
              </a:rPr>
              <a:t>BIRD</a:t>
            </a:r>
          </a:p>
        </p:txBody>
      </p:sp>
      <p:sp>
        <p:nvSpPr>
          <p:cNvPr name="Freeform 9" id="9"/>
          <p:cNvSpPr/>
          <p:nvPr/>
        </p:nvSpPr>
        <p:spPr>
          <a:xfrm flipH="false" flipV="false" rot="-666129">
            <a:off x="3237564" y="762507"/>
            <a:ext cx="1255721" cy="1576819"/>
          </a:xfrm>
          <a:custGeom>
            <a:avLst/>
            <a:gdLst/>
            <a:ahLst/>
            <a:cxnLst/>
            <a:rect r="r" b="b" t="t" l="l"/>
            <a:pathLst>
              <a:path h="1576819" w="1255721">
                <a:moveTo>
                  <a:pt x="0" y="0"/>
                </a:moveTo>
                <a:lnTo>
                  <a:pt x="1255722" y="0"/>
                </a:lnTo>
                <a:lnTo>
                  <a:pt x="1255722" y="1576819"/>
                </a:lnTo>
                <a:lnTo>
                  <a:pt x="0" y="15768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696517">
            <a:off x="16249490" y="-276550"/>
            <a:ext cx="2454147" cy="2852277"/>
          </a:xfrm>
          <a:custGeom>
            <a:avLst/>
            <a:gdLst/>
            <a:ahLst/>
            <a:cxnLst/>
            <a:rect r="r" b="b" t="t" l="l"/>
            <a:pathLst>
              <a:path h="2852277" w="2454147">
                <a:moveTo>
                  <a:pt x="0" y="0"/>
                </a:moveTo>
                <a:lnTo>
                  <a:pt x="2454146" y="0"/>
                </a:lnTo>
                <a:lnTo>
                  <a:pt x="2454146" y="2852277"/>
                </a:lnTo>
                <a:lnTo>
                  <a:pt x="0" y="285227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true" flipV="false" rot="620568">
            <a:off x="15366803" y="5560584"/>
            <a:ext cx="1141600" cy="1433516"/>
          </a:xfrm>
          <a:custGeom>
            <a:avLst/>
            <a:gdLst/>
            <a:ahLst/>
            <a:cxnLst/>
            <a:rect r="r" b="b" t="t" l="l"/>
            <a:pathLst>
              <a:path h="1433516" w="1141600">
                <a:moveTo>
                  <a:pt x="1141600" y="0"/>
                </a:moveTo>
                <a:lnTo>
                  <a:pt x="0" y="0"/>
                </a:lnTo>
                <a:lnTo>
                  <a:pt x="0" y="1433517"/>
                </a:lnTo>
                <a:lnTo>
                  <a:pt x="1141600" y="1433517"/>
                </a:lnTo>
                <a:lnTo>
                  <a:pt x="114160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12043487" y="6609784"/>
            <a:ext cx="2204598" cy="1556187"/>
          </a:xfrm>
          <a:custGeom>
            <a:avLst/>
            <a:gdLst/>
            <a:ahLst/>
            <a:cxnLst/>
            <a:rect r="r" b="b" t="t" l="l"/>
            <a:pathLst>
              <a:path h="1556187" w="2204598">
                <a:moveTo>
                  <a:pt x="0" y="0"/>
                </a:moveTo>
                <a:lnTo>
                  <a:pt x="2204598" y="0"/>
                </a:lnTo>
                <a:lnTo>
                  <a:pt x="2204598" y="1556187"/>
                </a:lnTo>
                <a:lnTo>
                  <a:pt x="0" y="1556187"/>
                </a:lnTo>
                <a:lnTo>
                  <a:pt x="0" y="0"/>
                </a:lnTo>
                <a:close/>
              </a:path>
            </a:pathLst>
          </a:custGeom>
          <a:blipFill>
            <a:blip r:embed="rId11"/>
            <a:stretch>
              <a:fillRect l="0" t="0" r="0" b="0"/>
            </a:stretch>
          </a:blipFill>
        </p:spPr>
      </p:sp>
      <p:sp>
        <p:nvSpPr>
          <p:cNvPr name="Freeform 13" id="13"/>
          <p:cNvSpPr/>
          <p:nvPr/>
        </p:nvSpPr>
        <p:spPr>
          <a:xfrm flipH="false" flipV="false" rot="-1300504">
            <a:off x="1737787" y="2352573"/>
            <a:ext cx="1359713" cy="959797"/>
          </a:xfrm>
          <a:custGeom>
            <a:avLst/>
            <a:gdLst/>
            <a:ahLst/>
            <a:cxnLst/>
            <a:rect r="r" b="b" t="t" l="l"/>
            <a:pathLst>
              <a:path h="959797" w="1359713">
                <a:moveTo>
                  <a:pt x="0" y="0"/>
                </a:moveTo>
                <a:lnTo>
                  <a:pt x="1359712" y="0"/>
                </a:lnTo>
                <a:lnTo>
                  <a:pt x="1359712" y="959798"/>
                </a:lnTo>
                <a:lnTo>
                  <a:pt x="0" y="959798"/>
                </a:lnTo>
                <a:lnTo>
                  <a:pt x="0" y="0"/>
                </a:lnTo>
                <a:close/>
              </a:path>
            </a:pathLst>
          </a:custGeom>
          <a:blipFill>
            <a:blip r:embed="rId12"/>
            <a:stretch>
              <a:fillRect l="0" t="0" r="0" b="0"/>
            </a:stretch>
          </a:blipFill>
        </p:spPr>
      </p:sp>
      <p:sp>
        <p:nvSpPr>
          <p:cNvPr name="TextBox 14" id="14"/>
          <p:cNvSpPr txBox="true"/>
          <p:nvPr/>
        </p:nvSpPr>
        <p:spPr>
          <a:xfrm rot="0">
            <a:off x="6169216" y="4434840"/>
            <a:ext cx="6057122" cy="708660"/>
          </a:xfrm>
          <a:prstGeom prst="rect">
            <a:avLst/>
          </a:prstGeom>
        </p:spPr>
        <p:txBody>
          <a:bodyPr anchor="t" rtlCol="false" tIns="0" lIns="0" bIns="0" rIns="0">
            <a:spAutoFit/>
          </a:bodyPr>
          <a:lstStyle/>
          <a:p>
            <a:pPr>
              <a:lnSpc>
                <a:spcPts val="5040"/>
              </a:lnSpc>
            </a:pPr>
            <a:r>
              <a:rPr lang="en-US" sz="3600">
                <a:solidFill>
                  <a:srgbClr val="5171FF"/>
                </a:solidFill>
                <a:latin typeface="Agrandir Grand Black"/>
              </a:rPr>
              <a:t>prsent by Group 6</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4EC0CA"/>
        </a:solidFill>
      </p:bgPr>
    </p:bg>
    <p:spTree>
      <p:nvGrpSpPr>
        <p:cNvPr id="1" name=""/>
        <p:cNvGrpSpPr/>
        <p:nvPr/>
      </p:nvGrpSpPr>
      <p:grpSpPr>
        <a:xfrm>
          <a:off x="0" y="0"/>
          <a:ext cx="0" cy="0"/>
          <a:chOff x="0" y="0"/>
          <a:chExt cx="0" cy="0"/>
        </a:xfrm>
      </p:grpSpPr>
      <p:sp>
        <p:nvSpPr>
          <p:cNvPr name="Freeform 2" id="2"/>
          <p:cNvSpPr/>
          <p:nvPr/>
        </p:nvSpPr>
        <p:spPr>
          <a:xfrm flipH="false" flipV="false" rot="0">
            <a:off x="-729743" y="-1069836"/>
            <a:ext cx="5356207" cy="5356207"/>
          </a:xfrm>
          <a:custGeom>
            <a:avLst/>
            <a:gdLst/>
            <a:ahLst/>
            <a:cxnLst/>
            <a:rect r="r" b="b" t="t" l="l"/>
            <a:pathLst>
              <a:path h="5356207" w="5356207">
                <a:moveTo>
                  <a:pt x="0" y="0"/>
                </a:moveTo>
                <a:lnTo>
                  <a:pt x="5356207" y="0"/>
                </a:lnTo>
                <a:lnTo>
                  <a:pt x="5356207" y="5356206"/>
                </a:lnTo>
                <a:lnTo>
                  <a:pt x="0" y="5356206"/>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238525" y="6297317"/>
            <a:ext cx="5356207" cy="5356207"/>
          </a:xfrm>
          <a:custGeom>
            <a:avLst/>
            <a:gdLst/>
            <a:ahLst/>
            <a:cxnLst/>
            <a:rect r="r" b="b" t="t" l="l"/>
            <a:pathLst>
              <a:path h="5356207" w="5356207">
                <a:moveTo>
                  <a:pt x="0" y="0"/>
                </a:moveTo>
                <a:lnTo>
                  <a:pt x="5356207" y="0"/>
                </a:lnTo>
                <a:lnTo>
                  <a:pt x="5356207" y="5356207"/>
                </a:lnTo>
                <a:lnTo>
                  <a:pt x="0" y="5356207"/>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77763">
            <a:off x="1280113" y="1187343"/>
            <a:ext cx="15727774" cy="7706244"/>
            <a:chOff x="0" y="0"/>
            <a:chExt cx="4142294" cy="2029628"/>
          </a:xfrm>
        </p:grpSpPr>
        <p:sp>
          <p:nvSpPr>
            <p:cNvPr name="Freeform 5" id="5"/>
            <p:cNvSpPr/>
            <p:nvPr/>
          </p:nvSpPr>
          <p:spPr>
            <a:xfrm flipH="false" flipV="false" rot="0">
              <a:off x="0" y="0"/>
              <a:ext cx="4142294" cy="2029628"/>
            </a:xfrm>
            <a:custGeom>
              <a:avLst/>
              <a:gdLst/>
              <a:ahLst/>
              <a:cxnLst/>
              <a:rect r="r" b="b" t="t" l="l"/>
              <a:pathLst>
                <a:path h="2029628" w="4142294">
                  <a:moveTo>
                    <a:pt x="0" y="0"/>
                  </a:moveTo>
                  <a:lnTo>
                    <a:pt x="4142294" y="0"/>
                  </a:lnTo>
                  <a:lnTo>
                    <a:pt x="4142294" y="2029628"/>
                  </a:lnTo>
                  <a:lnTo>
                    <a:pt x="0" y="2029628"/>
                  </a:lnTo>
                  <a:close/>
                </a:path>
              </a:pathLst>
            </a:custGeom>
            <a:solidFill>
              <a:srgbClr val="FFFFFF"/>
            </a:solidFill>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16158035" y="593663"/>
            <a:ext cx="1293915" cy="1739983"/>
          </a:xfrm>
          <a:custGeom>
            <a:avLst/>
            <a:gdLst/>
            <a:ahLst/>
            <a:cxnLst/>
            <a:rect r="r" b="b" t="t" l="l"/>
            <a:pathLst>
              <a:path h="1739983" w="1293915">
                <a:moveTo>
                  <a:pt x="0" y="0"/>
                </a:moveTo>
                <a:lnTo>
                  <a:pt x="1293914" y="0"/>
                </a:lnTo>
                <a:lnTo>
                  <a:pt x="1293914" y="1739983"/>
                </a:lnTo>
                <a:lnTo>
                  <a:pt x="0" y="17399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2751623" y="1691662"/>
            <a:ext cx="12784753" cy="1337235"/>
          </a:xfrm>
          <a:prstGeom prst="rect">
            <a:avLst/>
          </a:prstGeom>
        </p:spPr>
        <p:txBody>
          <a:bodyPr anchor="t" rtlCol="false" tIns="0" lIns="0" bIns="0" rIns="0">
            <a:spAutoFit/>
          </a:bodyPr>
          <a:lstStyle/>
          <a:p>
            <a:pPr algn="ctr" marL="0" indent="0" lvl="0">
              <a:lnSpc>
                <a:spcPts val="9999"/>
              </a:lnSpc>
              <a:spcBef>
                <a:spcPct val="0"/>
              </a:spcBef>
            </a:pPr>
            <a:r>
              <a:rPr lang="en-US" sz="9999">
                <a:solidFill>
                  <a:srgbClr val="FEC52F"/>
                </a:solidFill>
                <a:latin typeface="Gulfs Display"/>
              </a:rPr>
              <a:t>TABLE OF CONTENT</a:t>
            </a:r>
          </a:p>
        </p:txBody>
      </p:sp>
      <p:sp>
        <p:nvSpPr>
          <p:cNvPr name="Freeform 9" id="9"/>
          <p:cNvSpPr/>
          <p:nvPr/>
        </p:nvSpPr>
        <p:spPr>
          <a:xfrm flipH="false" flipV="false" rot="0">
            <a:off x="-10466" y="593663"/>
            <a:ext cx="2078332" cy="2029208"/>
          </a:xfrm>
          <a:custGeom>
            <a:avLst/>
            <a:gdLst/>
            <a:ahLst/>
            <a:cxnLst/>
            <a:rect r="r" b="b" t="t" l="l"/>
            <a:pathLst>
              <a:path h="2029208" w="2078332">
                <a:moveTo>
                  <a:pt x="0" y="0"/>
                </a:moveTo>
                <a:lnTo>
                  <a:pt x="2078332" y="0"/>
                </a:lnTo>
                <a:lnTo>
                  <a:pt x="2078332" y="2029208"/>
                </a:lnTo>
                <a:lnTo>
                  <a:pt x="0" y="20292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87100">
            <a:off x="5409281" y="3374055"/>
            <a:ext cx="10448954" cy="4837135"/>
          </a:xfrm>
          <a:prstGeom prst="rect">
            <a:avLst/>
          </a:prstGeom>
        </p:spPr>
        <p:txBody>
          <a:bodyPr anchor="t" rtlCol="false" tIns="0" lIns="0" bIns="0" rIns="0">
            <a:spAutoFit/>
          </a:bodyPr>
          <a:lstStyle/>
          <a:p>
            <a:pPr algn="just">
              <a:lnSpc>
                <a:spcPts val="9706"/>
              </a:lnSpc>
            </a:pPr>
            <a:r>
              <a:rPr lang="en-US" sz="5578" spc="223">
                <a:solidFill>
                  <a:srgbClr val="000000"/>
                </a:solidFill>
                <a:latin typeface="Josefin Sans Regular"/>
              </a:rPr>
              <a:t>Giới thiệu idea</a:t>
            </a:r>
          </a:p>
          <a:p>
            <a:pPr algn="just">
              <a:lnSpc>
                <a:spcPts val="9706"/>
              </a:lnSpc>
            </a:pPr>
            <a:r>
              <a:rPr lang="en-US" sz="5578" spc="223">
                <a:solidFill>
                  <a:srgbClr val="000000"/>
                </a:solidFill>
                <a:latin typeface="Josefin Sans Regular"/>
              </a:rPr>
              <a:t>Hướng dẫn chơi game</a:t>
            </a:r>
          </a:p>
          <a:p>
            <a:pPr algn="just">
              <a:lnSpc>
                <a:spcPts val="9706"/>
              </a:lnSpc>
            </a:pPr>
            <a:r>
              <a:rPr lang="en-US" sz="5578" spc="223">
                <a:solidFill>
                  <a:srgbClr val="000000"/>
                </a:solidFill>
                <a:latin typeface="Josefin Sans Regular"/>
              </a:rPr>
              <a:t>Cơ chế hoạt động của game</a:t>
            </a:r>
          </a:p>
          <a:p>
            <a:pPr algn="just">
              <a:lnSpc>
                <a:spcPts val="9706"/>
              </a:lnSpc>
            </a:pPr>
          </a:p>
        </p:txBody>
      </p:sp>
      <p:sp>
        <p:nvSpPr>
          <p:cNvPr name="Freeform 11" id="11"/>
          <p:cNvSpPr/>
          <p:nvPr/>
        </p:nvSpPr>
        <p:spPr>
          <a:xfrm flipH="false" flipV="false" rot="0">
            <a:off x="4179149" y="3547204"/>
            <a:ext cx="655786" cy="1475518"/>
          </a:xfrm>
          <a:custGeom>
            <a:avLst/>
            <a:gdLst/>
            <a:ahLst/>
            <a:cxnLst/>
            <a:rect r="r" b="b" t="t" l="l"/>
            <a:pathLst>
              <a:path h="1475518" w="655786">
                <a:moveTo>
                  <a:pt x="0" y="0"/>
                </a:moveTo>
                <a:lnTo>
                  <a:pt x="655786" y="0"/>
                </a:lnTo>
                <a:lnTo>
                  <a:pt x="655786" y="1475518"/>
                </a:lnTo>
                <a:lnTo>
                  <a:pt x="0" y="1475518"/>
                </a:lnTo>
                <a:lnTo>
                  <a:pt x="0" y="0"/>
                </a:lnTo>
                <a:close/>
              </a:path>
            </a:pathLst>
          </a:custGeom>
          <a:blipFill>
            <a:blip r:embed="rId8"/>
            <a:stretch>
              <a:fillRect l="0" t="0" r="0" b="0"/>
            </a:stretch>
          </a:blipFill>
        </p:spPr>
      </p:sp>
      <p:sp>
        <p:nvSpPr>
          <p:cNvPr name="Freeform 12" id="12"/>
          <p:cNvSpPr/>
          <p:nvPr/>
        </p:nvSpPr>
        <p:spPr>
          <a:xfrm flipH="false" flipV="false" rot="468973">
            <a:off x="13591505" y="4045627"/>
            <a:ext cx="1177277" cy="1765916"/>
          </a:xfrm>
          <a:custGeom>
            <a:avLst/>
            <a:gdLst/>
            <a:ahLst/>
            <a:cxnLst/>
            <a:rect r="r" b="b" t="t" l="l"/>
            <a:pathLst>
              <a:path h="1765916" w="1177277">
                <a:moveTo>
                  <a:pt x="0" y="0"/>
                </a:moveTo>
                <a:lnTo>
                  <a:pt x="1177277" y="0"/>
                </a:lnTo>
                <a:lnTo>
                  <a:pt x="1177277" y="1765915"/>
                </a:lnTo>
                <a:lnTo>
                  <a:pt x="0" y="1765915"/>
                </a:lnTo>
                <a:lnTo>
                  <a:pt x="0" y="0"/>
                </a:lnTo>
                <a:close/>
              </a:path>
            </a:pathLst>
          </a:custGeom>
          <a:blipFill>
            <a:blip r:embed="rId9"/>
            <a:stretch>
              <a:fillRect l="0" t="0" r="0" b="0"/>
            </a:stretch>
          </a:blipFill>
        </p:spPr>
      </p:sp>
      <p:sp>
        <p:nvSpPr>
          <p:cNvPr name="Freeform 13" id="13"/>
          <p:cNvSpPr/>
          <p:nvPr/>
        </p:nvSpPr>
        <p:spPr>
          <a:xfrm flipH="false" flipV="false" rot="-682762">
            <a:off x="3937463" y="6040585"/>
            <a:ext cx="1139158" cy="1708737"/>
          </a:xfrm>
          <a:custGeom>
            <a:avLst/>
            <a:gdLst/>
            <a:ahLst/>
            <a:cxnLst/>
            <a:rect r="r" b="b" t="t" l="l"/>
            <a:pathLst>
              <a:path h="1708737" w="1139158">
                <a:moveTo>
                  <a:pt x="0" y="0"/>
                </a:moveTo>
                <a:lnTo>
                  <a:pt x="1139158" y="0"/>
                </a:lnTo>
                <a:lnTo>
                  <a:pt x="1139158" y="1708737"/>
                </a:lnTo>
                <a:lnTo>
                  <a:pt x="0" y="1708737"/>
                </a:lnTo>
                <a:lnTo>
                  <a:pt x="0" y="0"/>
                </a:lnTo>
                <a:close/>
              </a:path>
            </a:pathLst>
          </a:custGeom>
          <a:blipFill>
            <a:blip r:embed="rId10"/>
            <a:stretch>
              <a:fillRect l="0" t="0" r="0" b="0"/>
            </a:stretch>
          </a:blipFill>
        </p:spPr>
      </p:sp>
      <p:sp>
        <p:nvSpPr>
          <p:cNvPr name="Freeform 14" id="14"/>
          <p:cNvSpPr/>
          <p:nvPr/>
        </p:nvSpPr>
        <p:spPr>
          <a:xfrm flipH="false" flipV="false" rot="-636913">
            <a:off x="234705" y="6994827"/>
            <a:ext cx="4157054" cy="2934391"/>
          </a:xfrm>
          <a:custGeom>
            <a:avLst/>
            <a:gdLst/>
            <a:ahLst/>
            <a:cxnLst/>
            <a:rect r="r" b="b" t="t" l="l"/>
            <a:pathLst>
              <a:path h="2934391" w="4157054">
                <a:moveTo>
                  <a:pt x="0" y="0"/>
                </a:moveTo>
                <a:lnTo>
                  <a:pt x="4157054" y="0"/>
                </a:lnTo>
                <a:lnTo>
                  <a:pt x="4157054" y="2934391"/>
                </a:lnTo>
                <a:lnTo>
                  <a:pt x="0" y="2934391"/>
                </a:lnTo>
                <a:lnTo>
                  <a:pt x="0" y="0"/>
                </a:lnTo>
                <a:close/>
              </a:path>
            </a:pathLst>
          </a:custGeom>
          <a:blipFill>
            <a:blip r:embed="rId11"/>
            <a:stretch>
              <a:fillRect l="0" t="0" r="0" b="0"/>
            </a:stretch>
          </a:blipFill>
        </p:spPr>
      </p:sp>
      <p:sp>
        <p:nvSpPr>
          <p:cNvPr name="Freeform 15" id="15"/>
          <p:cNvSpPr/>
          <p:nvPr/>
        </p:nvSpPr>
        <p:spPr>
          <a:xfrm flipH="true" flipV="false" rot="-608990">
            <a:off x="15807643" y="3028898"/>
            <a:ext cx="2480357" cy="1750840"/>
          </a:xfrm>
          <a:custGeom>
            <a:avLst/>
            <a:gdLst/>
            <a:ahLst/>
            <a:cxnLst/>
            <a:rect r="r" b="b" t="t" l="l"/>
            <a:pathLst>
              <a:path h="1750840" w="2480357">
                <a:moveTo>
                  <a:pt x="2480357" y="0"/>
                </a:moveTo>
                <a:lnTo>
                  <a:pt x="0" y="0"/>
                </a:lnTo>
                <a:lnTo>
                  <a:pt x="0" y="1750839"/>
                </a:lnTo>
                <a:lnTo>
                  <a:pt x="2480357" y="1750839"/>
                </a:lnTo>
                <a:lnTo>
                  <a:pt x="2480357" y="0"/>
                </a:lnTo>
                <a:close/>
              </a:path>
            </a:pathLst>
          </a:custGeom>
          <a:blipFill>
            <a:blip r:embed="rId12"/>
            <a:stretch>
              <a:fillRect l="0" t="0" r="0" b="0"/>
            </a:stretch>
          </a:blipFill>
        </p:spPr>
      </p:sp>
    </p:spTree>
  </p:cSld>
  <p:clrMapOvr>
    <a:masterClrMapping/>
  </p:clrMapOvr>
  <p:transition spd="slow">
    <p:fade/>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5D69B4"/>
        </a:solidFill>
      </p:bgPr>
    </p:bg>
    <p:spTree>
      <p:nvGrpSpPr>
        <p:cNvPr id="1" name=""/>
        <p:cNvGrpSpPr/>
        <p:nvPr/>
      </p:nvGrpSpPr>
      <p:grpSpPr>
        <a:xfrm>
          <a:off x="0" y="0"/>
          <a:ext cx="0" cy="0"/>
          <a:chOff x="0" y="0"/>
          <a:chExt cx="0" cy="0"/>
        </a:xfrm>
      </p:grpSpPr>
      <p:sp>
        <p:nvSpPr>
          <p:cNvPr name="Freeform 2" id="2"/>
          <p:cNvSpPr/>
          <p:nvPr/>
        </p:nvSpPr>
        <p:spPr>
          <a:xfrm flipH="false" flipV="false" rot="0">
            <a:off x="-618907" y="-2612931"/>
            <a:ext cx="9762907" cy="16212999"/>
          </a:xfrm>
          <a:custGeom>
            <a:avLst/>
            <a:gdLst/>
            <a:ahLst/>
            <a:cxnLst/>
            <a:rect r="r" b="b" t="t" l="l"/>
            <a:pathLst>
              <a:path h="16212999" w="9762907">
                <a:moveTo>
                  <a:pt x="0" y="0"/>
                </a:moveTo>
                <a:lnTo>
                  <a:pt x="9762907" y="0"/>
                </a:lnTo>
                <a:lnTo>
                  <a:pt x="9762907" y="16212999"/>
                </a:lnTo>
                <a:lnTo>
                  <a:pt x="0" y="16212999"/>
                </a:lnTo>
                <a:lnTo>
                  <a:pt x="0" y="0"/>
                </a:lnTo>
                <a:close/>
              </a:path>
            </a:pathLst>
          </a:custGeom>
          <a:blipFill>
            <a:blip r:embed="rId2"/>
            <a:stretch>
              <a:fillRect l="0" t="-3525" r="0" b="-3525"/>
            </a:stretch>
          </a:blipFill>
        </p:spPr>
      </p:sp>
      <p:sp>
        <p:nvSpPr>
          <p:cNvPr name="Freeform 3" id="3"/>
          <p:cNvSpPr/>
          <p:nvPr/>
        </p:nvSpPr>
        <p:spPr>
          <a:xfrm flipH="false" flipV="false" rot="0">
            <a:off x="9144000" y="-2612931"/>
            <a:ext cx="9762907" cy="16212999"/>
          </a:xfrm>
          <a:custGeom>
            <a:avLst/>
            <a:gdLst/>
            <a:ahLst/>
            <a:cxnLst/>
            <a:rect r="r" b="b" t="t" l="l"/>
            <a:pathLst>
              <a:path h="16212999" w="9762907">
                <a:moveTo>
                  <a:pt x="0" y="0"/>
                </a:moveTo>
                <a:lnTo>
                  <a:pt x="9762907" y="0"/>
                </a:lnTo>
                <a:lnTo>
                  <a:pt x="9762907" y="16212999"/>
                </a:lnTo>
                <a:lnTo>
                  <a:pt x="0" y="16212999"/>
                </a:lnTo>
                <a:lnTo>
                  <a:pt x="0" y="0"/>
                </a:lnTo>
                <a:close/>
              </a:path>
            </a:pathLst>
          </a:custGeom>
          <a:blipFill>
            <a:blip r:embed="rId2"/>
            <a:stretch>
              <a:fillRect l="0" t="-3525" r="0" b="-3525"/>
            </a:stretch>
          </a:blipFill>
        </p:spPr>
      </p:sp>
      <p:sp>
        <p:nvSpPr>
          <p:cNvPr name="Freeform 4" id="4"/>
          <p:cNvSpPr/>
          <p:nvPr/>
        </p:nvSpPr>
        <p:spPr>
          <a:xfrm flipH="false" flipV="false" rot="0">
            <a:off x="15209018" y="-2374350"/>
            <a:ext cx="5356207" cy="5356207"/>
          </a:xfrm>
          <a:custGeom>
            <a:avLst/>
            <a:gdLst/>
            <a:ahLst/>
            <a:cxnLst/>
            <a:rect r="r" b="b" t="t" l="l"/>
            <a:pathLst>
              <a:path h="5356207" w="5356207">
                <a:moveTo>
                  <a:pt x="0" y="0"/>
                </a:moveTo>
                <a:lnTo>
                  <a:pt x="5356207" y="0"/>
                </a:lnTo>
                <a:lnTo>
                  <a:pt x="5356207" y="5356206"/>
                </a:lnTo>
                <a:lnTo>
                  <a:pt x="0" y="5356206"/>
                </a:lnTo>
                <a:lnTo>
                  <a:pt x="0" y="0"/>
                </a:lnTo>
                <a:close/>
              </a:path>
            </a:pathLst>
          </a:custGeom>
          <a:blipFill>
            <a:blip r:embed="rId3">
              <a:alphaModFix amt="25000"/>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2678103" y="-212707"/>
            <a:ext cx="5356207" cy="5356207"/>
          </a:xfrm>
          <a:custGeom>
            <a:avLst/>
            <a:gdLst/>
            <a:ahLst/>
            <a:cxnLst/>
            <a:rect r="r" b="b" t="t" l="l"/>
            <a:pathLst>
              <a:path h="5356207" w="5356207">
                <a:moveTo>
                  <a:pt x="0" y="0"/>
                </a:moveTo>
                <a:lnTo>
                  <a:pt x="5356206" y="0"/>
                </a:lnTo>
                <a:lnTo>
                  <a:pt x="5356206" y="5356207"/>
                </a:lnTo>
                <a:lnTo>
                  <a:pt x="0" y="5356207"/>
                </a:lnTo>
                <a:lnTo>
                  <a:pt x="0" y="0"/>
                </a:lnTo>
                <a:close/>
              </a:path>
            </a:pathLst>
          </a:custGeom>
          <a:blipFill>
            <a:blip r:embed="rId3">
              <a:alphaModFix amt="25000"/>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254606" y="3181881"/>
            <a:ext cx="7339203" cy="2754300"/>
          </a:xfrm>
          <a:prstGeom prst="rect">
            <a:avLst/>
          </a:prstGeom>
        </p:spPr>
        <p:txBody>
          <a:bodyPr anchor="t" rtlCol="false" tIns="0" lIns="0" bIns="0" rIns="0">
            <a:spAutoFit/>
          </a:bodyPr>
          <a:lstStyle/>
          <a:p>
            <a:pPr algn="ctr">
              <a:lnSpc>
                <a:spcPts val="10573"/>
              </a:lnSpc>
              <a:spcBef>
                <a:spcPct val="0"/>
              </a:spcBef>
            </a:pPr>
            <a:r>
              <a:rPr lang="en-US" sz="10573">
                <a:solidFill>
                  <a:srgbClr val="FFC530"/>
                </a:solidFill>
                <a:latin typeface="Gulfs Display"/>
              </a:rPr>
              <a:t>GROUP MEMBER</a:t>
            </a:r>
          </a:p>
        </p:txBody>
      </p:sp>
      <p:sp>
        <p:nvSpPr>
          <p:cNvPr name="Freeform 7" id="7"/>
          <p:cNvSpPr/>
          <p:nvPr/>
        </p:nvSpPr>
        <p:spPr>
          <a:xfrm flipH="true" flipV="false" rot="0">
            <a:off x="16551149" y="325204"/>
            <a:ext cx="1535409" cy="1406993"/>
          </a:xfrm>
          <a:custGeom>
            <a:avLst/>
            <a:gdLst/>
            <a:ahLst/>
            <a:cxnLst/>
            <a:rect r="r" b="b" t="t" l="l"/>
            <a:pathLst>
              <a:path h="1406993" w="1535409">
                <a:moveTo>
                  <a:pt x="1535408" y="0"/>
                </a:moveTo>
                <a:lnTo>
                  <a:pt x="0" y="0"/>
                </a:lnTo>
                <a:lnTo>
                  <a:pt x="0" y="1406992"/>
                </a:lnTo>
                <a:lnTo>
                  <a:pt x="1535408" y="1406992"/>
                </a:lnTo>
                <a:lnTo>
                  <a:pt x="1535408"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74861" y="1494205"/>
            <a:ext cx="1535409" cy="1406993"/>
          </a:xfrm>
          <a:custGeom>
            <a:avLst/>
            <a:gdLst/>
            <a:ahLst/>
            <a:cxnLst/>
            <a:rect r="r" b="b" t="t" l="l"/>
            <a:pathLst>
              <a:path h="1406993" w="1535409">
                <a:moveTo>
                  <a:pt x="0" y="0"/>
                </a:moveTo>
                <a:lnTo>
                  <a:pt x="1535409" y="0"/>
                </a:lnTo>
                <a:lnTo>
                  <a:pt x="1535409" y="1406993"/>
                </a:lnTo>
                <a:lnTo>
                  <a:pt x="0" y="140699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9" id="9"/>
          <p:cNvGrpSpPr/>
          <p:nvPr/>
        </p:nvGrpSpPr>
        <p:grpSpPr>
          <a:xfrm rot="0">
            <a:off x="10619833" y="1413546"/>
            <a:ext cx="4219458" cy="1568310"/>
            <a:chOff x="0" y="0"/>
            <a:chExt cx="5625943" cy="2091080"/>
          </a:xfrm>
        </p:grpSpPr>
        <p:grpSp>
          <p:nvGrpSpPr>
            <p:cNvPr name="Group 10" id="10"/>
            <p:cNvGrpSpPr/>
            <p:nvPr/>
          </p:nvGrpSpPr>
          <p:grpSpPr>
            <a:xfrm rot="0">
              <a:off x="0" y="34282"/>
              <a:ext cx="5625943" cy="1284183"/>
              <a:chOff x="0" y="0"/>
              <a:chExt cx="18178021" cy="4149333"/>
            </a:xfrm>
          </p:grpSpPr>
          <p:sp>
            <p:nvSpPr>
              <p:cNvPr name="Freeform 11" id="11"/>
              <p:cNvSpPr/>
              <p:nvPr/>
            </p:nvSpPr>
            <p:spPr>
              <a:xfrm flipH="false" flipV="false" rot="0">
                <a:off x="0" y="0"/>
                <a:ext cx="18178021" cy="4149333"/>
              </a:xfrm>
              <a:custGeom>
                <a:avLst/>
                <a:gdLst/>
                <a:ahLst/>
                <a:cxnLst/>
                <a:rect r="r" b="b" t="t" l="l"/>
                <a:pathLst>
                  <a:path h="4149333" w="18178021">
                    <a:moveTo>
                      <a:pt x="0" y="0"/>
                    </a:moveTo>
                    <a:lnTo>
                      <a:pt x="0" y="4149333"/>
                    </a:lnTo>
                    <a:lnTo>
                      <a:pt x="18178021" y="4149333"/>
                    </a:lnTo>
                    <a:lnTo>
                      <a:pt x="18178021" y="0"/>
                    </a:lnTo>
                    <a:lnTo>
                      <a:pt x="0" y="0"/>
                    </a:lnTo>
                    <a:close/>
                    <a:moveTo>
                      <a:pt x="18117062" y="4088373"/>
                    </a:moveTo>
                    <a:lnTo>
                      <a:pt x="59690" y="4088373"/>
                    </a:lnTo>
                    <a:lnTo>
                      <a:pt x="59690" y="59690"/>
                    </a:lnTo>
                    <a:lnTo>
                      <a:pt x="18117062" y="59690"/>
                    </a:lnTo>
                    <a:lnTo>
                      <a:pt x="18117062" y="4088373"/>
                    </a:lnTo>
                    <a:close/>
                  </a:path>
                </a:pathLst>
              </a:custGeom>
              <a:solidFill>
                <a:srgbClr val="D8A82D"/>
              </a:solidFill>
            </p:spPr>
          </p:sp>
        </p:grpSp>
        <p:sp>
          <p:nvSpPr>
            <p:cNvPr name="TextBox 12" id="12"/>
            <p:cNvSpPr txBox="true"/>
            <p:nvPr/>
          </p:nvSpPr>
          <p:spPr>
            <a:xfrm rot="0">
              <a:off x="343630" y="28575"/>
              <a:ext cx="4937229" cy="1324172"/>
            </a:xfrm>
            <a:prstGeom prst="rect">
              <a:avLst/>
            </a:prstGeom>
          </p:spPr>
          <p:txBody>
            <a:bodyPr anchor="t" rtlCol="false" tIns="0" lIns="0" bIns="0" rIns="0">
              <a:spAutoFit/>
            </a:bodyPr>
            <a:lstStyle/>
            <a:p>
              <a:pPr>
                <a:lnSpc>
                  <a:spcPts val="3830"/>
                </a:lnSpc>
              </a:pPr>
              <a:r>
                <a:rPr lang="en-US" sz="3482" spc="104">
                  <a:solidFill>
                    <a:srgbClr val="FEC52F"/>
                  </a:solidFill>
                  <a:latin typeface="Aileron Heavy Bold"/>
                </a:rPr>
                <a:t>NGUYEN TRUNG VU</a:t>
              </a:r>
            </a:p>
          </p:txBody>
        </p:sp>
        <p:sp>
          <p:nvSpPr>
            <p:cNvPr name="TextBox 13" id="13"/>
            <p:cNvSpPr txBox="true"/>
            <p:nvPr/>
          </p:nvSpPr>
          <p:spPr>
            <a:xfrm rot="0">
              <a:off x="0" y="1589430"/>
              <a:ext cx="5624490" cy="501650"/>
            </a:xfrm>
            <a:prstGeom prst="rect">
              <a:avLst/>
            </a:prstGeom>
          </p:spPr>
          <p:txBody>
            <a:bodyPr anchor="t" rtlCol="false" tIns="0" lIns="0" bIns="0" rIns="0">
              <a:spAutoFit/>
            </a:bodyPr>
            <a:lstStyle/>
            <a:p>
              <a:pPr algn="ctr">
                <a:lnSpc>
                  <a:spcPts val="3300"/>
                </a:lnSpc>
              </a:pPr>
              <a:r>
                <a:rPr lang="en-US" sz="2000" spc="90">
                  <a:solidFill>
                    <a:srgbClr val="FEC52F"/>
                  </a:solidFill>
                  <a:latin typeface="Anonymous Pro"/>
                </a:rPr>
                <a:t>Coding</a:t>
              </a:r>
            </a:p>
          </p:txBody>
        </p:sp>
      </p:grpSp>
      <p:grpSp>
        <p:nvGrpSpPr>
          <p:cNvPr name="Group 14" id="14"/>
          <p:cNvGrpSpPr/>
          <p:nvPr/>
        </p:nvGrpSpPr>
        <p:grpSpPr>
          <a:xfrm rot="0">
            <a:off x="13099290" y="3447731"/>
            <a:ext cx="4219458" cy="1568310"/>
            <a:chOff x="0" y="0"/>
            <a:chExt cx="5625943" cy="2091080"/>
          </a:xfrm>
        </p:grpSpPr>
        <p:grpSp>
          <p:nvGrpSpPr>
            <p:cNvPr name="Group 15" id="15"/>
            <p:cNvGrpSpPr/>
            <p:nvPr/>
          </p:nvGrpSpPr>
          <p:grpSpPr>
            <a:xfrm rot="0">
              <a:off x="0" y="34282"/>
              <a:ext cx="5625943" cy="1284183"/>
              <a:chOff x="0" y="0"/>
              <a:chExt cx="18178021" cy="4149333"/>
            </a:xfrm>
          </p:grpSpPr>
          <p:sp>
            <p:nvSpPr>
              <p:cNvPr name="Freeform 16" id="16"/>
              <p:cNvSpPr/>
              <p:nvPr/>
            </p:nvSpPr>
            <p:spPr>
              <a:xfrm flipH="false" flipV="false" rot="0">
                <a:off x="0" y="0"/>
                <a:ext cx="18178021" cy="4149333"/>
              </a:xfrm>
              <a:custGeom>
                <a:avLst/>
                <a:gdLst/>
                <a:ahLst/>
                <a:cxnLst/>
                <a:rect r="r" b="b" t="t" l="l"/>
                <a:pathLst>
                  <a:path h="4149333" w="18178021">
                    <a:moveTo>
                      <a:pt x="0" y="0"/>
                    </a:moveTo>
                    <a:lnTo>
                      <a:pt x="0" y="4149333"/>
                    </a:lnTo>
                    <a:lnTo>
                      <a:pt x="18178021" y="4149333"/>
                    </a:lnTo>
                    <a:lnTo>
                      <a:pt x="18178021" y="0"/>
                    </a:lnTo>
                    <a:lnTo>
                      <a:pt x="0" y="0"/>
                    </a:lnTo>
                    <a:close/>
                    <a:moveTo>
                      <a:pt x="18117062" y="4088373"/>
                    </a:moveTo>
                    <a:lnTo>
                      <a:pt x="59690" y="4088373"/>
                    </a:lnTo>
                    <a:lnTo>
                      <a:pt x="59690" y="59690"/>
                    </a:lnTo>
                    <a:lnTo>
                      <a:pt x="18117062" y="59690"/>
                    </a:lnTo>
                    <a:lnTo>
                      <a:pt x="18117062" y="4088373"/>
                    </a:lnTo>
                    <a:close/>
                  </a:path>
                </a:pathLst>
              </a:custGeom>
              <a:solidFill>
                <a:srgbClr val="D8A82D"/>
              </a:solidFill>
            </p:spPr>
          </p:sp>
        </p:grpSp>
        <p:sp>
          <p:nvSpPr>
            <p:cNvPr name="TextBox 17" id="17"/>
            <p:cNvSpPr txBox="true"/>
            <p:nvPr/>
          </p:nvSpPr>
          <p:spPr>
            <a:xfrm rot="0">
              <a:off x="343630" y="28575"/>
              <a:ext cx="4937229" cy="1324172"/>
            </a:xfrm>
            <a:prstGeom prst="rect">
              <a:avLst/>
            </a:prstGeom>
          </p:spPr>
          <p:txBody>
            <a:bodyPr anchor="t" rtlCol="false" tIns="0" lIns="0" bIns="0" rIns="0">
              <a:spAutoFit/>
            </a:bodyPr>
            <a:lstStyle/>
            <a:p>
              <a:pPr>
                <a:lnSpc>
                  <a:spcPts val="3830"/>
                </a:lnSpc>
              </a:pPr>
              <a:r>
                <a:rPr lang="en-US" sz="3482" spc="104">
                  <a:solidFill>
                    <a:srgbClr val="FEC52F"/>
                  </a:solidFill>
                  <a:latin typeface="Aileron Heavy Bold"/>
                </a:rPr>
                <a:t>NGUYEN </a:t>
              </a:r>
            </a:p>
            <a:p>
              <a:pPr>
                <a:lnSpc>
                  <a:spcPts val="3830"/>
                </a:lnSpc>
              </a:pPr>
              <a:r>
                <a:rPr lang="en-US" sz="3482" spc="104">
                  <a:solidFill>
                    <a:srgbClr val="FEC52F"/>
                  </a:solidFill>
                  <a:latin typeface="Aileron Heavy Bold"/>
                </a:rPr>
                <a:t>HUU QUYET</a:t>
              </a:r>
            </a:p>
          </p:txBody>
        </p:sp>
        <p:sp>
          <p:nvSpPr>
            <p:cNvPr name="TextBox 18" id="18"/>
            <p:cNvSpPr txBox="true"/>
            <p:nvPr/>
          </p:nvSpPr>
          <p:spPr>
            <a:xfrm rot="0">
              <a:off x="0" y="1589430"/>
              <a:ext cx="5624490" cy="501650"/>
            </a:xfrm>
            <a:prstGeom prst="rect">
              <a:avLst/>
            </a:prstGeom>
          </p:spPr>
          <p:txBody>
            <a:bodyPr anchor="t" rtlCol="false" tIns="0" lIns="0" bIns="0" rIns="0">
              <a:spAutoFit/>
            </a:bodyPr>
            <a:lstStyle/>
            <a:p>
              <a:pPr algn="ctr">
                <a:lnSpc>
                  <a:spcPts val="3300"/>
                </a:lnSpc>
              </a:pPr>
              <a:r>
                <a:rPr lang="en-US" sz="2000" spc="90">
                  <a:solidFill>
                    <a:srgbClr val="FEC52F"/>
                  </a:solidFill>
                  <a:latin typeface="Anonymous Pro"/>
                </a:rPr>
                <a:t>Analyst</a:t>
              </a:r>
            </a:p>
          </p:txBody>
        </p:sp>
      </p:grpSp>
      <p:grpSp>
        <p:nvGrpSpPr>
          <p:cNvPr name="Group 19" id="19"/>
          <p:cNvGrpSpPr/>
          <p:nvPr/>
        </p:nvGrpSpPr>
        <p:grpSpPr>
          <a:xfrm rot="0">
            <a:off x="7632369" y="2981856"/>
            <a:ext cx="4219458" cy="1568310"/>
            <a:chOff x="0" y="0"/>
            <a:chExt cx="5625943" cy="2091080"/>
          </a:xfrm>
        </p:grpSpPr>
        <p:grpSp>
          <p:nvGrpSpPr>
            <p:cNvPr name="Group 20" id="20"/>
            <p:cNvGrpSpPr/>
            <p:nvPr/>
          </p:nvGrpSpPr>
          <p:grpSpPr>
            <a:xfrm rot="0">
              <a:off x="0" y="34282"/>
              <a:ext cx="5625943" cy="1284183"/>
              <a:chOff x="0" y="0"/>
              <a:chExt cx="18178021" cy="4149333"/>
            </a:xfrm>
          </p:grpSpPr>
          <p:sp>
            <p:nvSpPr>
              <p:cNvPr name="Freeform 21" id="21"/>
              <p:cNvSpPr/>
              <p:nvPr/>
            </p:nvSpPr>
            <p:spPr>
              <a:xfrm flipH="false" flipV="false" rot="0">
                <a:off x="0" y="0"/>
                <a:ext cx="18178021" cy="4149333"/>
              </a:xfrm>
              <a:custGeom>
                <a:avLst/>
                <a:gdLst/>
                <a:ahLst/>
                <a:cxnLst/>
                <a:rect r="r" b="b" t="t" l="l"/>
                <a:pathLst>
                  <a:path h="4149333" w="18178021">
                    <a:moveTo>
                      <a:pt x="0" y="0"/>
                    </a:moveTo>
                    <a:lnTo>
                      <a:pt x="0" y="4149333"/>
                    </a:lnTo>
                    <a:lnTo>
                      <a:pt x="18178021" y="4149333"/>
                    </a:lnTo>
                    <a:lnTo>
                      <a:pt x="18178021" y="0"/>
                    </a:lnTo>
                    <a:lnTo>
                      <a:pt x="0" y="0"/>
                    </a:lnTo>
                    <a:close/>
                    <a:moveTo>
                      <a:pt x="18117062" y="4088373"/>
                    </a:moveTo>
                    <a:lnTo>
                      <a:pt x="59690" y="4088373"/>
                    </a:lnTo>
                    <a:lnTo>
                      <a:pt x="59690" y="59690"/>
                    </a:lnTo>
                    <a:lnTo>
                      <a:pt x="18117062" y="59690"/>
                    </a:lnTo>
                    <a:lnTo>
                      <a:pt x="18117062" y="4088373"/>
                    </a:lnTo>
                    <a:close/>
                  </a:path>
                </a:pathLst>
              </a:custGeom>
              <a:solidFill>
                <a:srgbClr val="D8A82D"/>
              </a:solidFill>
            </p:spPr>
          </p:sp>
        </p:grpSp>
        <p:sp>
          <p:nvSpPr>
            <p:cNvPr name="TextBox 22" id="22"/>
            <p:cNvSpPr txBox="true"/>
            <p:nvPr/>
          </p:nvSpPr>
          <p:spPr>
            <a:xfrm rot="0">
              <a:off x="343630" y="28575"/>
              <a:ext cx="4937229" cy="1324172"/>
            </a:xfrm>
            <a:prstGeom prst="rect">
              <a:avLst/>
            </a:prstGeom>
          </p:spPr>
          <p:txBody>
            <a:bodyPr anchor="t" rtlCol="false" tIns="0" lIns="0" bIns="0" rIns="0">
              <a:spAutoFit/>
            </a:bodyPr>
            <a:lstStyle/>
            <a:p>
              <a:pPr>
                <a:lnSpc>
                  <a:spcPts val="3830"/>
                </a:lnSpc>
              </a:pPr>
              <a:r>
                <a:rPr lang="en-US" sz="3482" spc="104">
                  <a:solidFill>
                    <a:srgbClr val="FEC52F"/>
                  </a:solidFill>
                  <a:latin typeface="Aileron Heavy Bold"/>
                </a:rPr>
                <a:t>NGUYEN </a:t>
              </a:r>
            </a:p>
            <a:p>
              <a:pPr>
                <a:lnSpc>
                  <a:spcPts val="3830"/>
                </a:lnSpc>
              </a:pPr>
              <a:r>
                <a:rPr lang="en-US" sz="3482" spc="104">
                  <a:solidFill>
                    <a:srgbClr val="FEC52F"/>
                  </a:solidFill>
                  <a:latin typeface="Aileron Heavy Bold"/>
                </a:rPr>
                <a:t>MINH HOANG</a:t>
              </a:r>
            </a:p>
          </p:txBody>
        </p:sp>
        <p:sp>
          <p:nvSpPr>
            <p:cNvPr name="TextBox 23" id="23"/>
            <p:cNvSpPr txBox="true"/>
            <p:nvPr/>
          </p:nvSpPr>
          <p:spPr>
            <a:xfrm rot="0">
              <a:off x="0" y="1589430"/>
              <a:ext cx="5624490" cy="501650"/>
            </a:xfrm>
            <a:prstGeom prst="rect">
              <a:avLst/>
            </a:prstGeom>
          </p:spPr>
          <p:txBody>
            <a:bodyPr anchor="t" rtlCol="false" tIns="0" lIns="0" bIns="0" rIns="0">
              <a:spAutoFit/>
            </a:bodyPr>
            <a:lstStyle/>
            <a:p>
              <a:pPr algn="ctr">
                <a:lnSpc>
                  <a:spcPts val="3300"/>
                </a:lnSpc>
              </a:pPr>
              <a:r>
                <a:rPr lang="en-US" sz="2000" spc="90">
                  <a:solidFill>
                    <a:srgbClr val="FEC52F"/>
                  </a:solidFill>
                  <a:latin typeface="Anonymous Pro"/>
                </a:rPr>
                <a:t>Slide design</a:t>
              </a:r>
            </a:p>
          </p:txBody>
        </p:sp>
      </p:grpSp>
      <p:grpSp>
        <p:nvGrpSpPr>
          <p:cNvPr name="Group 24" id="24"/>
          <p:cNvGrpSpPr/>
          <p:nvPr/>
        </p:nvGrpSpPr>
        <p:grpSpPr>
          <a:xfrm rot="0">
            <a:off x="13099395" y="5825629"/>
            <a:ext cx="4219458" cy="1568310"/>
            <a:chOff x="0" y="0"/>
            <a:chExt cx="5625943" cy="2091080"/>
          </a:xfrm>
        </p:grpSpPr>
        <p:grpSp>
          <p:nvGrpSpPr>
            <p:cNvPr name="Group 25" id="25"/>
            <p:cNvGrpSpPr/>
            <p:nvPr/>
          </p:nvGrpSpPr>
          <p:grpSpPr>
            <a:xfrm rot="0">
              <a:off x="0" y="34282"/>
              <a:ext cx="5625943" cy="1284183"/>
              <a:chOff x="0" y="0"/>
              <a:chExt cx="18178021" cy="4149333"/>
            </a:xfrm>
          </p:grpSpPr>
          <p:sp>
            <p:nvSpPr>
              <p:cNvPr name="Freeform 26" id="26"/>
              <p:cNvSpPr/>
              <p:nvPr/>
            </p:nvSpPr>
            <p:spPr>
              <a:xfrm flipH="false" flipV="false" rot="0">
                <a:off x="0" y="0"/>
                <a:ext cx="18178021" cy="4149333"/>
              </a:xfrm>
              <a:custGeom>
                <a:avLst/>
                <a:gdLst/>
                <a:ahLst/>
                <a:cxnLst/>
                <a:rect r="r" b="b" t="t" l="l"/>
                <a:pathLst>
                  <a:path h="4149333" w="18178021">
                    <a:moveTo>
                      <a:pt x="0" y="0"/>
                    </a:moveTo>
                    <a:lnTo>
                      <a:pt x="0" y="4149333"/>
                    </a:lnTo>
                    <a:lnTo>
                      <a:pt x="18178021" y="4149333"/>
                    </a:lnTo>
                    <a:lnTo>
                      <a:pt x="18178021" y="0"/>
                    </a:lnTo>
                    <a:lnTo>
                      <a:pt x="0" y="0"/>
                    </a:lnTo>
                    <a:close/>
                    <a:moveTo>
                      <a:pt x="18117062" y="4088373"/>
                    </a:moveTo>
                    <a:lnTo>
                      <a:pt x="59690" y="4088373"/>
                    </a:lnTo>
                    <a:lnTo>
                      <a:pt x="59690" y="59690"/>
                    </a:lnTo>
                    <a:lnTo>
                      <a:pt x="18117062" y="59690"/>
                    </a:lnTo>
                    <a:lnTo>
                      <a:pt x="18117062" y="4088373"/>
                    </a:lnTo>
                    <a:close/>
                  </a:path>
                </a:pathLst>
              </a:custGeom>
              <a:solidFill>
                <a:srgbClr val="D8A82D"/>
              </a:solidFill>
            </p:spPr>
          </p:sp>
        </p:grpSp>
        <p:sp>
          <p:nvSpPr>
            <p:cNvPr name="TextBox 27" id="27"/>
            <p:cNvSpPr txBox="true"/>
            <p:nvPr/>
          </p:nvSpPr>
          <p:spPr>
            <a:xfrm rot="0">
              <a:off x="343630" y="28575"/>
              <a:ext cx="4937229" cy="1324172"/>
            </a:xfrm>
            <a:prstGeom prst="rect">
              <a:avLst/>
            </a:prstGeom>
          </p:spPr>
          <p:txBody>
            <a:bodyPr anchor="t" rtlCol="false" tIns="0" lIns="0" bIns="0" rIns="0">
              <a:spAutoFit/>
            </a:bodyPr>
            <a:lstStyle/>
            <a:p>
              <a:pPr>
                <a:lnSpc>
                  <a:spcPts val="3830"/>
                </a:lnSpc>
              </a:pPr>
              <a:r>
                <a:rPr lang="en-US" sz="3482" spc="104">
                  <a:solidFill>
                    <a:srgbClr val="FEC52F"/>
                  </a:solidFill>
                  <a:latin typeface="Aileron Heavy Bold"/>
                </a:rPr>
                <a:t>TRAN</a:t>
              </a:r>
            </a:p>
            <a:p>
              <a:pPr>
                <a:lnSpc>
                  <a:spcPts val="3830"/>
                </a:lnSpc>
              </a:pPr>
              <a:r>
                <a:rPr lang="en-US" sz="3482" spc="104">
                  <a:solidFill>
                    <a:srgbClr val="FEC52F"/>
                  </a:solidFill>
                  <a:latin typeface="Aileron Heavy Bold"/>
                </a:rPr>
                <a:t>QUOC HUNG</a:t>
              </a:r>
            </a:p>
          </p:txBody>
        </p:sp>
        <p:sp>
          <p:nvSpPr>
            <p:cNvPr name="TextBox 28" id="28"/>
            <p:cNvSpPr txBox="true"/>
            <p:nvPr/>
          </p:nvSpPr>
          <p:spPr>
            <a:xfrm rot="0">
              <a:off x="0" y="1589430"/>
              <a:ext cx="5624490" cy="501650"/>
            </a:xfrm>
            <a:prstGeom prst="rect">
              <a:avLst/>
            </a:prstGeom>
          </p:spPr>
          <p:txBody>
            <a:bodyPr anchor="t" rtlCol="false" tIns="0" lIns="0" bIns="0" rIns="0">
              <a:spAutoFit/>
            </a:bodyPr>
            <a:lstStyle/>
            <a:p>
              <a:pPr algn="ctr">
                <a:lnSpc>
                  <a:spcPts val="3300"/>
                </a:lnSpc>
              </a:pPr>
              <a:r>
                <a:rPr lang="en-US" sz="2000" spc="90">
                  <a:solidFill>
                    <a:srgbClr val="FEC52F"/>
                  </a:solidFill>
                  <a:latin typeface="Anonymous Pro"/>
                </a:rPr>
                <a:t>Coding</a:t>
              </a:r>
            </a:p>
          </p:txBody>
        </p:sp>
      </p:grpSp>
      <p:grpSp>
        <p:nvGrpSpPr>
          <p:cNvPr name="Group 29" id="29"/>
          <p:cNvGrpSpPr/>
          <p:nvPr/>
        </p:nvGrpSpPr>
        <p:grpSpPr>
          <a:xfrm rot="0">
            <a:off x="7994166" y="5825629"/>
            <a:ext cx="4219458" cy="1568310"/>
            <a:chOff x="0" y="0"/>
            <a:chExt cx="5625943" cy="2091080"/>
          </a:xfrm>
        </p:grpSpPr>
        <p:grpSp>
          <p:nvGrpSpPr>
            <p:cNvPr name="Group 30" id="30"/>
            <p:cNvGrpSpPr/>
            <p:nvPr/>
          </p:nvGrpSpPr>
          <p:grpSpPr>
            <a:xfrm rot="0">
              <a:off x="0" y="34282"/>
              <a:ext cx="5625943" cy="1284183"/>
              <a:chOff x="0" y="0"/>
              <a:chExt cx="18178021" cy="4149333"/>
            </a:xfrm>
          </p:grpSpPr>
          <p:sp>
            <p:nvSpPr>
              <p:cNvPr name="Freeform 31" id="31"/>
              <p:cNvSpPr/>
              <p:nvPr/>
            </p:nvSpPr>
            <p:spPr>
              <a:xfrm flipH="false" flipV="false" rot="0">
                <a:off x="0" y="0"/>
                <a:ext cx="18178021" cy="4149333"/>
              </a:xfrm>
              <a:custGeom>
                <a:avLst/>
                <a:gdLst/>
                <a:ahLst/>
                <a:cxnLst/>
                <a:rect r="r" b="b" t="t" l="l"/>
                <a:pathLst>
                  <a:path h="4149333" w="18178021">
                    <a:moveTo>
                      <a:pt x="0" y="0"/>
                    </a:moveTo>
                    <a:lnTo>
                      <a:pt x="0" y="4149333"/>
                    </a:lnTo>
                    <a:lnTo>
                      <a:pt x="18178021" y="4149333"/>
                    </a:lnTo>
                    <a:lnTo>
                      <a:pt x="18178021" y="0"/>
                    </a:lnTo>
                    <a:lnTo>
                      <a:pt x="0" y="0"/>
                    </a:lnTo>
                    <a:close/>
                    <a:moveTo>
                      <a:pt x="18117062" y="4088373"/>
                    </a:moveTo>
                    <a:lnTo>
                      <a:pt x="59690" y="4088373"/>
                    </a:lnTo>
                    <a:lnTo>
                      <a:pt x="59690" y="59690"/>
                    </a:lnTo>
                    <a:lnTo>
                      <a:pt x="18117062" y="59690"/>
                    </a:lnTo>
                    <a:lnTo>
                      <a:pt x="18117062" y="4088373"/>
                    </a:lnTo>
                    <a:close/>
                  </a:path>
                </a:pathLst>
              </a:custGeom>
              <a:solidFill>
                <a:srgbClr val="D8A82D"/>
              </a:solidFill>
            </p:spPr>
          </p:sp>
        </p:grpSp>
        <p:sp>
          <p:nvSpPr>
            <p:cNvPr name="TextBox 32" id="32"/>
            <p:cNvSpPr txBox="true"/>
            <p:nvPr/>
          </p:nvSpPr>
          <p:spPr>
            <a:xfrm rot="0">
              <a:off x="343630" y="28575"/>
              <a:ext cx="4937229" cy="1324172"/>
            </a:xfrm>
            <a:prstGeom prst="rect">
              <a:avLst/>
            </a:prstGeom>
          </p:spPr>
          <p:txBody>
            <a:bodyPr anchor="t" rtlCol="false" tIns="0" lIns="0" bIns="0" rIns="0">
              <a:spAutoFit/>
            </a:bodyPr>
            <a:lstStyle/>
            <a:p>
              <a:pPr>
                <a:lnSpc>
                  <a:spcPts val="3830"/>
                </a:lnSpc>
              </a:pPr>
              <a:r>
                <a:rPr lang="en-US" sz="3482" spc="104">
                  <a:solidFill>
                    <a:srgbClr val="FEC52F"/>
                  </a:solidFill>
                  <a:latin typeface="Aileron Heavy Bold"/>
                </a:rPr>
                <a:t>NGUYEN HOANG MINH</a:t>
              </a:r>
            </a:p>
          </p:txBody>
        </p:sp>
        <p:sp>
          <p:nvSpPr>
            <p:cNvPr name="TextBox 33" id="33"/>
            <p:cNvSpPr txBox="true"/>
            <p:nvPr/>
          </p:nvSpPr>
          <p:spPr>
            <a:xfrm rot="0">
              <a:off x="0" y="1589430"/>
              <a:ext cx="5624490" cy="501650"/>
            </a:xfrm>
            <a:prstGeom prst="rect">
              <a:avLst/>
            </a:prstGeom>
          </p:spPr>
          <p:txBody>
            <a:bodyPr anchor="t" rtlCol="false" tIns="0" lIns="0" bIns="0" rIns="0">
              <a:spAutoFit/>
            </a:bodyPr>
            <a:lstStyle/>
            <a:p>
              <a:pPr algn="ctr">
                <a:lnSpc>
                  <a:spcPts val="3300"/>
                </a:lnSpc>
              </a:pPr>
              <a:r>
                <a:rPr lang="en-US" sz="2000" spc="90">
                  <a:solidFill>
                    <a:srgbClr val="FEC52F"/>
                  </a:solidFill>
                  <a:latin typeface="Anonymous Pro"/>
                </a:rPr>
                <a:t>Slide content</a:t>
              </a:r>
            </a:p>
          </p:txBody>
        </p:sp>
      </p:grpSp>
      <p:sp>
        <p:nvSpPr>
          <p:cNvPr name="Freeform 34" id="34"/>
          <p:cNvSpPr/>
          <p:nvPr/>
        </p:nvSpPr>
        <p:spPr>
          <a:xfrm flipH="false" flipV="false" rot="0">
            <a:off x="7084597" y="1974619"/>
            <a:ext cx="1136468" cy="802213"/>
          </a:xfrm>
          <a:custGeom>
            <a:avLst/>
            <a:gdLst/>
            <a:ahLst/>
            <a:cxnLst/>
            <a:rect r="r" b="b" t="t" l="l"/>
            <a:pathLst>
              <a:path h="802213" w="1136468">
                <a:moveTo>
                  <a:pt x="0" y="0"/>
                </a:moveTo>
                <a:lnTo>
                  <a:pt x="1136468" y="0"/>
                </a:lnTo>
                <a:lnTo>
                  <a:pt x="1136468" y="802213"/>
                </a:lnTo>
                <a:lnTo>
                  <a:pt x="0" y="802213"/>
                </a:lnTo>
                <a:lnTo>
                  <a:pt x="0" y="0"/>
                </a:lnTo>
                <a:close/>
              </a:path>
            </a:pathLst>
          </a:custGeom>
          <a:blipFill>
            <a:blip r:embed="rId7"/>
            <a:stretch>
              <a:fillRect l="0" t="0" r="0" b="0"/>
            </a:stretch>
          </a:blipFill>
        </p:spPr>
      </p:sp>
      <p:sp>
        <p:nvSpPr>
          <p:cNvPr name="Freeform 35" id="35"/>
          <p:cNvSpPr/>
          <p:nvPr/>
        </p:nvSpPr>
        <p:spPr>
          <a:xfrm flipH="true" flipV="false" rot="0">
            <a:off x="13759027" y="2073248"/>
            <a:ext cx="1080263" cy="762539"/>
          </a:xfrm>
          <a:custGeom>
            <a:avLst/>
            <a:gdLst/>
            <a:ahLst/>
            <a:cxnLst/>
            <a:rect r="r" b="b" t="t" l="l"/>
            <a:pathLst>
              <a:path h="762539" w="1080263">
                <a:moveTo>
                  <a:pt x="1080264" y="0"/>
                </a:moveTo>
                <a:lnTo>
                  <a:pt x="0" y="0"/>
                </a:lnTo>
                <a:lnTo>
                  <a:pt x="0" y="762539"/>
                </a:lnTo>
                <a:lnTo>
                  <a:pt x="1080264" y="762539"/>
                </a:lnTo>
                <a:lnTo>
                  <a:pt x="1080264" y="0"/>
                </a:lnTo>
                <a:close/>
              </a:path>
            </a:pathLst>
          </a:custGeom>
          <a:blipFill>
            <a:blip r:embed="rId8"/>
            <a:stretch>
              <a:fillRect l="0" t="0" r="0" b="0"/>
            </a:stretch>
          </a:blipFill>
        </p:spPr>
      </p:sp>
      <p:sp>
        <p:nvSpPr>
          <p:cNvPr name="Freeform 36" id="36"/>
          <p:cNvSpPr/>
          <p:nvPr/>
        </p:nvSpPr>
        <p:spPr>
          <a:xfrm flipH="true" flipV="false" rot="0">
            <a:off x="10649161" y="5401158"/>
            <a:ext cx="1202666" cy="848941"/>
          </a:xfrm>
          <a:custGeom>
            <a:avLst/>
            <a:gdLst/>
            <a:ahLst/>
            <a:cxnLst/>
            <a:rect r="r" b="b" t="t" l="l"/>
            <a:pathLst>
              <a:path h="848941" w="1202666">
                <a:moveTo>
                  <a:pt x="1202666" y="0"/>
                </a:moveTo>
                <a:lnTo>
                  <a:pt x="0" y="0"/>
                </a:lnTo>
                <a:lnTo>
                  <a:pt x="0" y="848941"/>
                </a:lnTo>
                <a:lnTo>
                  <a:pt x="1202666" y="848941"/>
                </a:lnTo>
                <a:lnTo>
                  <a:pt x="1202666" y="0"/>
                </a:lnTo>
                <a:close/>
              </a:path>
            </a:pathLst>
          </a:custGeom>
          <a:blipFill>
            <a:blip r:embed="rId9"/>
            <a:stretch>
              <a:fillRect l="0" t="0" r="0" b="0"/>
            </a:stretch>
          </a:blipFill>
        </p:spPr>
      </p:sp>
      <p:sp>
        <p:nvSpPr>
          <p:cNvPr name="Freeform 37" id="37"/>
          <p:cNvSpPr/>
          <p:nvPr/>
        </p:nvSpPr>
        <p:spPr>
          <a:xfrm flipH="false" flipV="false" rot="0">
            <a:off x="16319797" y="3807416"/>
            <a:ext cx="1202666" cy="848941"/>
          </a:xfrm>
          <a:custGeom>
            <a:avLst/>
            <a:gdLst/>
            <a:ahLst/>
            <a:cxnLst/>
            <a:rect r="r" b="b" t="t" l="l"/>
            <a:pathLst>
              <a:path h="848941" w="1202666">
                <a:moveTo>
                  <a:pt x="0" y="0"/>
                </a:moveTo>
                <a:lnTo>
                  <a:pt x="1202666" y="0"/>
                </a:lnTo>
                <a:lnTo>
                  <a:pt x="1202666" y="848940"/>
                </a:lnTo>
                <a:lnTo>
                  <a:pt x="0" y="848940"/>
                </a:lnTo>
                <a:lnTo>
                  <a:pt x="0" y="0"/>
                </a:lnTo>
                <a:close/>
              </a:path>
            </a:pathLst>
          </a:custGeom>
          <a:blipFill>
            <a:blip r:embed="rId9"/>
            <a:stretch>
              <a:fillRect l="0" t="0" r="0" b="0"/>
            </a:stretch>
          </a:blipFill>
        </p:spPr>
      </p:sp>
      <p:sp>
        <p:nvSpPr>
          <p:cNvPr name="Freeform 38" id="38"/>
          <p:cNvSpPr/>
          <p:nvPr/>
        </p:nvSpPr>
        <p:spPr>
          <a:xfrm flipH="true" flipV="false" rot="0">
            <a:off x="16319797" y="5807571"/>
            <a:ext cx="1136468" cy="802213"/>
          </a:xfrm>
          <a:custGeom>
            <a:avLst/>
            <a:gdLst/>
            <a:ahLst/>
            <a:cxnLst/>
            <a:rect r="r" b="b" t="t" l="l"/>
            <a:pathLst>
              <a:path h="802213" w="1136468">
                <a:moveTo>
                  <a:pt x="1136468" y="0"/>
                </a:moveTo>
                <a:lnTo>
                  <a:pt x="0" y="0"/>
                </a:lnTo>
                <a:lnTo>
                  <a:pt x="0" y="802213"/>
                </a:lnTo>
                <a:lnTo>
                  <a:pt x="1136468" y="802213"/>
                </a:lnTo>
                <a:lnTo>
                  <a:pt x="1136468" y="0"/>
                </a:lnTo>
                <a:close/>
              </a:path>
            </a:pathLst>
          </a:custGeom>
          <a:blipFill>
            <a:blip r:embed="rId7"/>
            <a:stretch>
              <a:fillRect l="0" t="0" r="0" b="0"/>
            </a:stretch>
          </a:blipFill>
        </p:spPr>
      </p:sp>
    </p:spTree>
  </p:cSld>
  <p:clrMapOvr>
    <a:masterClrMapping/>
  </p:clrMapOvr>
  <p:transition spd="slow">
    <p:fade/>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4EC0CA"/>
        </a:solidFill>
      </p:bgPr>
    </p:bg>
    <p:spTree>
      <p:nvGrpSpPr>
        <p:cNvPr id="1" name=""/>
        <p:cNvGrpSpPr/>
        <p:nvPr/>
      </p:nvGrpSpPr>
      <p:grpSpPr>
        <a:xfrm>
          <a:off x="0" y="0"/>
          <a:ext cx="0" cy="0"/>
          <a:chOff x="0" y="0"/>
          <a:chExt cx="0" cy="0"/>
        </a:xfrm>
      </p:grpSpPr>
      <p:sp>
        <p:nvSpPr>
          <p:cNvPr name="Freeform 2" id="2"/>
          <p:cNvSpPr/>
          <p:nvPr/>
        </p:nvSpPr>
        <p:spPr>
          <a:xfrm flipH="false" flipV="false" rot="0">
            <a:off x="12908879" y="2794262"/>
            <a:ext cx="5356207" cy="5356207"/>
          </a:xfrm>
          <a:custGeom>
            <a:avLst/>
            <a:gdLst/>
            <a:ahLst/>
            <a:cxnLst/>
            <a:rect r="r" b="b" t="t" l="l"/>
            <a:pathLst>
              <a:path h="5356207" w="5356207">
                <a:moveTo>
                  <a:pt x="0" y="0"/>
                </a:moveTo>
                <a:lnTo>
                  <a:pt x="5356207" y="0"/>
                </a:lnTo>
                <a:lnTo>
                  <a:pt x="5356207" y="5356206"/>
                </a:lnTo>
                <a:lnTo>
                  <a:pt x="0" y="5356206"/>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68164" y="1449172"/>
            <a:ext cx="5356207" cy="5356207"/>
          </a:xfrm>
          <a:custGeom>
            <a:avLst/>
            <a:gdLst/>
            <a:ahLst/>
            <a:cxnLst/>
            <a:rect r="r" b="b" t="t" l="l"/>
            <a:pathLst>
              <a:path h="5356207" w="5356207">
                <a:moveTo>
                  <a:pt x="0" y="0"/>
                </a:moveTo>
                <a:lnTo>
                  <a:pt x="5356207" y="0"/>
                </a:lnTo>
                <a:lnTo>
                  <a:pt x="5356207" y="5356207"/>
                </a:lnTo>
                <a:lnTo>
                  <a:pt x="0" y="5356207"/>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772076" y="1028700"/>
            <a:ext cx="974448" cy="1223622"/>
          </a:xfrm>
          <a:custGeom>
            <a:avLst/>
            <a:gdLst/>
            <a:ahLst/>
            <a:cxnLst/>
            <a:rect r="r" b="b" t="t" l="l"/>
            <a:pathLst>
              <a:path h="1223622" w="974448">
                <a:moveTo>
                  <a:pt x="0" y="0"/>
                </a:moveTo>
                <a:lnTo>
                  <a:pt x="974448" y="0"/>
                </a:lnTo>
                <a:lnTo>
                  <a:pt x="974448" y="1223622"/>
                </a:lnTo>
                <a:lnTo>
                  <a:pt x="0" y="12236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773481" y="2711824"/>
            <a:ext cx="1480402" cy="1858953"/>
          </a:xfrm>
          <a:custGeom>
            <a:avLst/>
            <a:gdLst/>
            <a:ahLst/>
            <a:cxnLst/>
            <a:rect r="r" b="b" t="t" l="l"/>
            <a:pathLst>
              <a:path h="1858953" w="1480402">
                <a:moveTo>
                  <a:pt x="1480402" y="0"/>
                </a:moveTo>
                <a:lnTo>
                  <a:pt x="0" y="0"/>
                </a:lnTo>
                <a:lnTo>
                  <a:pt x="0" y="1858953"/>
                </a:lnTo>
                <a:lnTo>
                  <a:pt x="1480402" y="1858953"/>
                </a:lnTo>
                <a:lnTo>
                  <a:pt x="148040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055179" y="2476864"/>
            <a:ext cx="1269147" cy="7810136"/>
          </a:xfrm>
          <a:custGeom>
            <a:avLst/>
            <a:gdLst/>
            <a:ahLst/>
            <a:cxnLst/>
            <a:rect r="r" b="b" t="t" l="l"/>
            <a:pathLst>
              <a:path h="7810136" w="1269147">
                <a:moveTo>
                  <a:pt x="0" y="0"/>
                </a:moveTo>
                <a:lnTo>
                  <a:pt x="1269147" y="0"/>
                </a:lnTo>
                <a:lnTo>
                  <a:pt x="1269147" y="7810136"/>
                </a:lnTo>
                <a:lnTo>
                  <a:pt x="0" y="7810136"/>
                </a:lnTo>
                <a:lnTo>
                  <a:pt x="0" y="0"/>
                </a:lnTo>
                <a:close/>
              </a:path>
            </a:pathLst>
          </a:custGeom>
          <a:blipFill>
            <a:blip r:embed="rId6"/>
            <a:stretch>
              <a:fillRect l="0" t="0" r="0" b="0"/>
            </a:stretch>
          </a:blipFill>
        </p:spPr>
      </p:sp>
      <p:sp>
        <p:nvSpPr>
          <p:cNvPr name="Freeform 7" id="7"/>
          <p:cNvSpPr/>
          <p:nvPr/>
        </p:nvSpPr>
        <p:spPr>
          <a:xfrm flipH="false" flipV="false" rot="0">
            <a:off x="2105365" y="5143500"/>
            <a:ext cx="861299" cy="5300301"/>
          </a:xfrm>
          <a:custGeom>
            <a:avLst/>
            <a:gdLst/>
            <a:ahLst/>
            <a:cxnLst/>
            <a:rect r="r" b="b" t="t" l="l"/>
            <a:pathLst>
              <a:path h="5300301" w="861299">
                <a:moveTo>
                  <a:pt x="0" y="0"/>
                </a:moveTo>
                <a:lnTo>
                  <a:pt x="861299" y="0"/>
                </a:lnTo>
                <a:lnTo>
                  <a:pt x="861299" y="5300301"/>
                </a:lnTo>
                <a:lnTo>
                  <a:pt x="0" y="5300301"/>
                </a:lnTo>
                <a:lnTo>
                  <a:pt x="0" y="0"/>
                </a:lnTo>
                <a:close/>
              </a:path>
            </a:pathLst>
          </a:custGeom>
          <a:blipFill>
            <a:blip r:embed="rId7"/>
            <a:stretch>
              <a:fillRect l="0" t="0" r="0" b="0"/>
            </a:stretch>
          </a:blipFill>
        </p:spPr>
      </p:sp>
      <p:grpSp>
        <p:nvGrpSpPr>
          <p:cNvPr name="Group 8" id="8"/>
          <p:cNvGrpSpPr/>
          <p:nvPr/>
        </p:nvGrpSpPr>
        <p:grpSpPr>
          <a:xfrm rot="0">
            <a:off x="3557214" y="3088058"/>
            <a:ext cx="10612440" cy="6170242"/>
            <a:chOff x="0" y="0"/>
            <a:chExt cx="14149919" cy="8226990"/>
          </a:xfrm>
        </p:grpSpPr>
        <p:grpSp>
          <p:nvGrpSpPr>
            <p:cNvPr name="Group 9" id="9"/>
            <p:cNvGrpSpPr/>
            <p:nvPr/>
          </p:nvGrpSpPr>
          <p:grpSpPr>
            <a:xfrm rot="-316027">
              <a:off x="459434" y="757419"/>
              <a:ext cx="13403505" cy="6868856"/>
              <a:chOff x="0" y="0"/>
              <a:chExt cx="9252348" cy="4741524"/>
            </a:xfrm>
          </p:grpSpPr>
          <p:sp>
            <p:nvSpPr>
              <p:cNvPr name="Freeform 10" id="10"/>
              <p:cNvSpPr/>
              <p:nvPr/>
            </p:nvSpPr>
            <p:spPr>
              <a:xfrm flipH="false" flipV="false" rot="0">
                <a:off x="0" y="0"/>
                <a:ext cx="9252348" cy="4741525"/>
              </a:xfrm>
              <a:custGeom>
                <a:avLst/>
                <a:gdLst/>
                <a:ahLst/>
                <a:cxnLst/>
                <a:rect r="r" b="b" t="t" l="l"/>
                <a:pathLst>
                  <a:path h="4741525" w="9252348">
                    <a:moveTo>
                      <a:pt x="20794" y="0"/>
                    </a:moveTo>
                    <a:lnTo>
                      <a:pt x="9231554" y="0"/>
                    </a:lnTo>
                    <a:cubicBezTo>
                      <a:pt x="9243039" y="0"/>
                      <a:pt x="9252348" y="9310"/>
                      <a:pt x="9252348" y="20794"/>
                    </a:cubicBezTo>
                    <a:lnTo>
                      <a:pt x="9252348" y="4720731"/>
                    </a:lnTo>
                    <a:cubicBezTo>
                      <a:pt x="9252348" y="4732215"/>
                      <a:pt x="9243039" y="4741525"/>
                      <a:pt x="9231554" y="4741525"/>
                    </a:cubicBezTo>
                    <a:lnTo>
                      <a:pt x="20794" y="4741525"/>
                    </a:lnTo>
                    <a:cubicBezTo>
                      <a:pt x="9310" y="4741525"/>
                      <a:pt x="0" y="4732215"/>
                      <a:pt x="0" y="4720731"/>
                    </a:cubicBezTo>
                    <a:lnTo>
                      <a:pt x="0" y="20794"/>
                    </a:lnTo>
                    <a:cubicBezTo>
                      <a:pt x="0" y="9310"/>
                      <a:pt x="9310" y="0"/>
                      <a:pt x="20794" y="0"/>
                    </a:cubicBezTo>
                    <a:close/>
                  </a:path>
                </a:pathLst>
              </a:custGeom>
              <a:solidFill>
                <a:srgbClr val="37319D"/>
              </a:solidFill>
              <a:ln>
                <a:noFill/>
              </a:ln>
            </p:spPr>
          </p:sp>
          <p:sp>
            <p:nvSpPr>
              <p:cNvPr name="TextBox 11" id="11"/>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grpSp>
          <p:nvGrpSpPr>
            <p:cNvPr name="Group 12" id="12"/>
            <p:cNvGrpSpPr/>
            <p:nvPr/>
          </p:nvGrpSpPr>
          <p:grpSpPr>
            <a:xfrm rot="-316027">
              <a:off x="276288" y="593348"/>
              <a:ext cx="13231941" cy="6628010"/>
              <a:chOff x="0" y="0"/>
              <a:chExt cx="9133918" cy="4575270"/>
            </a:xfrm>
          </p:grpSpPr>
          <p:sp>
            <p:nvSpPr>
              <p:cNvPr name="Freeform 13" id="13"/>
              <p:cNvSpPr/>
              <p:nvPr/>
            </p:nvSpPr>
            <p:spPr>
              <a:xfrm flipH="false" flipV="false" rot="0">
                <a:off x="0" y="0"/>
                <a:ext cx="9133918" cy="4575270"/>
              </a:xfrm>
              <a:custGeom>
                <a:avLst/>
                <a:gdLst/>
                <a:ahLst/>
                <a:cxnLst/>
                <a:rect r="r" b="b" t="t" l="l"/>
                <a:pathLst>
                  <a:path h="4575270" w="9133918">
                    <a:moveTo>
                      <a:pt x="21063" y="0"/>
                    </a:moveTo>
                    <a:lnTo>
                      <a:pt x="9112855" y="0"/>
                    </a:lnTo>
                    <a:cubicBezTo>
                      <a:pt x="9124488" y="0"/>
                      <a:pt x="9133918" y="9430"/>
                      <a:pt x="9133918" y="21063"/>
                    </a:cubicBezTo>
                    <a:lnTo>
                      <a:pt x="9133918" y="4554207"/>
                    </a:lnTo>
                    <a:cubicBezTo>
                      <a:pt x="9133918" y="4565840"/>
                      <a:pt x="9124488" y="4575270"/>
                      <a:pt x="9112855" y="4575270"/>
                    </a:cubicBezTo>
                    <a:lnTo>
                      <a:pt x="21063" y="4575270"/>
                    </a:lnTo>
                    <a:cubicBezTo>
                      <a:pt x="9430" y="4575270"/>
                      <a:pt x="0" y="4565840"/>
                      <a:pt x="0" y="4554207"/>
                    </a:cubicBezTo>
                    <a:lnTo>
                      <a:pt x="0" y="21063"/>
                    </a:lnTo>
                    <a:cubicBezTo>
                      <a:pt x="0" y="9430"/>
                      <a:pt x="9430" y="0"/>
                      <a:pt x="21063" y="0"/>
                    </a:cubicBezTo>
                    <a:close/>
                  </a:path>
                </a:pathLst>
              </a:custGeom>
              <a:solidFill>
                <a:srgbClr val="FFC744"/>
              </a:solidFill>
              <a:ln w="28575">
                <a:solidFill>
                  <a:srgbClr val="37319D"/>
                </a:solidFill>
              </a:ln>
            </p:spPr>
          </p:sp>
          <p:sp>
            <p:nvSpPr>
              <p:cNvPr name="TextBox 14" id="14"/>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grpSp>
      <p:sp>
        <p:nvSpPr>
          <p:cNvPr name="TextBox 15" id="15"/>
          <p:cNvSpPr txBox="true"/>
          <p:nvPr/>
        </p:nvSpPr>
        <p:spPr>
          <a:xfrm rot="-336095">
            <a:off x="4072242" y="3987502"/>
            <a:ext cx="9250063" cy="4191066"/>
          </a:xfrm>
          <a:prstGeom prst="rect">
            <a:avLst/>
          </a:prstGeom>
        </p:spPr>
        <p:txBody>
          <a:bodyPr anchor="t" rtlCol="false" tIns="0" lIns="0" bIns="0" rIns="0">
            <a:spAutoFit/>
          </a:bodyPr>
          <a:lstStyle/>
          <a:p>
            <a:pPr algn="just">
              <a:lnSpc>
                <a:spcPts val="5556"/>
              </a:lnSpc>
            </a:pPr>
            <a:r>
              <a:rPr lang="en-US" sz="3193" spc="127">
                <a:solidFill>
                  <a:srgbClr val="000000"/>
                </a:solidFill>
                <a:latin typeface="Josefin Sans Regular"/>
              </a:rPr>
              <a:t>Trong Flappy Bird, người chơi điều khiển một chú chim pixel liên tục di chuyển về phía trước trong môi trường cuộn bên. Mục tiêu là điều khiển con chim đi qua một loạt các ống màu xanh lá cây một cách an toàn mà không va chạm với chúng. </a:t>
            </a:r>
          </a:p>
        </p:txBody>
      </p:sp>
      <p:sp>
        <p:nvSpPr>
          <p:cNvPr name="Freeform 16" id="16"/>
          <p:cNvSpPr/>
          <p:nvPr/>
        </p:nvSpPr>
        <p:spPr>
          <a:xfrm flipH="false" flipV="false" rot="0">
            <a:off x="12218971" y="7543774"/>
            <a:ext cx="3049597" cy="2152656"/>
          </a:xfrm>
          <a:custGeom>
            <a:avLst/>
            <a:gdLst/>
            <a:ahLst/>
            <a:cxnLst/>
            <a:rect r="r" b="b" t="t" l="l"/>
            <a:pathLst>
              <a:path h="2152656" w="3049597">
                <a:moveTo>
                  <a:pt x="0" y="0"/>
                </a:moveTo>
                <a:lnTo>
                  <a:pt x="3049596" y="0"/>
                </a:lnTo>
                <a:lnTo>
                  <a:pt x="3049596" y="2152656"/>
                </a:lnTo>
                <a:lnTo>
                  <a:pt x="0" y="2152656"/>
                </a:lnTo>
                <a:lnTo>
                  <a:pt x="0" y="0"/>
                </a:lnTo>
                <a:close/>
              </a:path>
            </a:pathLst>
          </a:custGeom>
          <a:blipFill>
            <a:blip r:embed="rId8"/>
            <a:stretch>
              <a:fillRect l="0" t="0" r="0" b="0"/>
            </a:stretch>
          </a:blipFill>
        </p:spPr>
      </p:sp>
      <p:sp>
        <p:nvSpPr>
          <p:cNvPr name="Freeform 17" id="17"/>
          <p:cNvSpPr/>
          <p:nvPr/>
        </p:nvSpPr>
        <p:spPr>
          <a:xfrm flipH="true" flipV="false" rot="0">
            <a:off x="2826238" y="7376879"/>
            <a:ext cx="1080263" cy="762539"/>
          </a:xfrm>
          <a:custGeom>
            <a:avLst/>
            <a:gdLst/>
            <a:ahLst/>
            <a:cxnLst/>
            <a:rect r="r" b="b" t="t" l="l"/>
            <a:pathLst>
              <a:path h="762539" w="1080263">
                <a:moveTo>
                  <a:pt x="1080263" y="0"/>
                </a:moveTo>
                <a:lnTo>
                  <a:pt x="0" y="0"/>
                </a:lnTo>
                <a:lnTo>
                  <a:pt x="0" y="762538"/>
                </a:lnTo>
                <a:lnTo>
                  <a:pt x="1080263" y="762538"/>
                </a:lnTo>
                <a:lnTo>
                  <a:pt x="1080263" y="0"/>
                </a:lnTo>
                <a:close/>
              </a:path>
            </a:pathLst>
          </a:custGeom>
          <a:blipFill>
            <a:blip r:embed="rId9"/>
            <a:stretch>
              <a:fillRect l="0" t="0" r="0" b="0"/>
            </a:stretch>
          </a:blipFill>
        </p:spPr>
      </p:sp>
      <p:pic>
        <p:nvPicPr>
          <p:cNvPr name="Picture 18" id="18"/>
          <p:cNvPicPr>
            <a:picLocks noChangeAspect="true"/>
          </p:cNvPicPr>
          <p:nvPr/>
        </p:nvPicPr>
        <p:blipFill>
          <a:blip r:embed="rId10"/>
          <a:srcRect l="0" t="0" r="0" b="0"/>
          <a:stretch>
            <a:fillRect/>
          </a:stretch>
        </p:blipFill>
        <p:spPr>
          <a:xfrm flipH="false" flipV="false" rot="4734958">
            <a:off x="2513682" y="6948396"/>
            <a:ext cx="1239249" cy="1202072"/>
          </a:xfrm>
          <a:prstGeom prst="rect">
            <a:avLst/>
          </a:prstGeom>
        </p:spPr>
      </p:pic>
      <p:pic>
        <p:nvPicPr>
          <p:cNvPr name="Picture 19" id="19"/>
          <p:cNvPicPr>
            <a:picLocks noChangeAspect="true"/>
          </p:cNvPicPr>
          <p:nvPr/>
        </p:nvPicPr>
        <p:blipFill>
          <a:blip r:embed="rId10"/>
          <a:srcRect l="0" t="0" r="0" b="0"/>
          <a:stretch>
            <a:fillRect/>
          </a:stretch>
        </p:blipFill>
        <p:spPr>
          <a:xfrm flipH="false" flipV="false" rot="-253206">
            <a:off x="14105754" y="6033769"/>
            <a:ext cx="2666322" cy="2586332"/>
          </a:xfrm>
          <a:prstGeom prst="rect">
            <a:avLst/>
          </a:prstGeom>
        </p:spPr>
      </p:pic>
      <p:sp>
        <p:nvSpPr>
          <p:cNvPr name="TextBox 20" id="20"/>
          <p:cNvSpPr txBox="true"/>
          <p:nvPr/>
        </p:nvSpPr>
        <p:spPr>
          <a:xfrm rot="0">
            <a:off x="1515924" y="750703"/>
            <a:ext cx="11987895" cy="1389622"/>
          </a:xfrm>
          <a:prstGeom prst="rect">
            <a:avLst/>
          </a:prstGeom>
        </p:spPr>
        <p:txBody>
          <a:bodyPr anchor="t" rtlCol="false" tIns="0" lIns="0" bIns="0" rIns="0">
            <a:spAutoFit/>
          </a:bodyPr>
          <a:lstStyle/>
          <a:p>
            <a:pPr>
              <a:lnSpc>
                <a:spcPts val="10390"/>
              </a:lnSpc>
            </a:pPr>
            <a:r>
              <a:rPr lang="en-US" sz="10390">
                <a:solidFill>
                  <a:srgbClr val="FFFFFF"/>
                </a:solidFill>
                <a:latin typeface="Gulfs Display"/>
              </a:rPr>
              <a:t>OVERVIEW IDEA</a:t>
            </a:r>
          </a:p>
        </p:txBody>
      </p:sp>
    </p:spTree>
  </p:cSld>
  <p:clrMapOvr>
    <a:masterClrMapping/>
  </p:clrMapOvr>
  <p:transition spd="slow">
    <p:fade/>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5D69B4"/>
        </a:solidFill>
      </p:bgPr>
    </p:bg>
    <p:spTree>
      <p:nvGrpSpPr>
        <p:cNvPr id="1" name=""/>
        <p:cNvGrpSpPr/>
        <p:nvPr/>
      </p:nvGrpSpPr>
      <p:grpSpPr>
        <a:xfrm>
          <a:off x="0" y="0"/>
          <a:ext cx="0" cy="0"/>
          <a:chOff x="0" y="0"/>
          <a:chExt cx="0" cy="0"/>
        </a:xfrm>
      </p:grpSpPr>
      <p:sp>
        <p:nvSpPr>
          <p:cNvPr name="Freeform 2" id="2"/>
          <p:cNvSpPr/>
          <p:nvPr/>
        </p:nvSpPr>
        <p:spPr>
          <a:xfrm flipH="false" flipV="false" rot="0">
            <a:off x="1966317" y="1028675"/>
            <a:ext cx="5356207" cy="5356207"/>
          </a:xfrm>
          <a:custGeom>
            <a:avLst/>
            <a:gdLst/>
            <a:ahLst/>
            <a:cxnLst/>
            <a:rect r="r" b="b" t="t" l="l"/>
            <a:pathLst>
              <a:path h="5356207" w="5356207">
                <a:moveTo>
                  <a:pt x="0" y="0"/>
                </a:moveTo>
                <a:lnTo>
                  <a:pt x="5356207" y="0"/>
                </a:lnTo>
                <a:lnTo>
                  <a:pt x="5356207" y="5356206"/>
                </a:lnTo>
                <a:lnTo>
                  <a:pt x="0" y="5356206"/>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188747" y="3931680"/>
            <a:ext cx="5356207" cy="5356207"/>
          </a:xfrm>
          <a:custGeom>
            <a:avLst/>
            <a:gdLst/>
            <a:ahLst/>
            <a:cxnLst/>
            <a:rect r="r" b="b" t="t" l="l"/>
            <a:pathLst>
              <a:path h="5356207" w="5356207">
                <a:moveTo>
                  <a:pt x="0" y="0"/>
                </a:moveTo>
                <a:lnTo>
                  <a:pt x="5356207" y="0"/>
                </a:lnTo>
                <a:lnTo>
                  <a:pt x="5356207" y="5356207"/>
                </a:lnTo>
                <a:lnTo>
                  <a:pt x="0" y="5356207"/>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416727" y="1349182"/>
            <a:ext cx="11454545" cy="7588636"/>
          </a:xfrm>
          <a:custGeom>
            <a:avLst/>
            <a:gdLst/>
            <a:ahLst/>
            <a:cxnLst/>
            <a:rect r="r" b="b" t="t" l="l"/>
            <a:pathLst>
              <a:path h="7588636" w="11454545">
                <a:moveTo>
                  <a:pt x="0" y="0"/>
                </a:moveTo>
                <a:lnTo>
                  <a:pt x="11454546" y="0"/>
                </a:lnTo>
                <a:lnTo>
                  <a:pt x="11454546" y="7588636"/>
                </a:lnTo>
                <a:lnTo>
                  <a:pt x="0" y="75886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834930">
            <a:off x="-1374278" y="-1864620"/>
            <a:ext cx="5751571" cy="4507794"/>
          </a:xfrm>
          <a:custGeom>
            <a:avLst/>
            <a:gdLst/>
            <a:ahLst/>
            <a:cxnLst/>
            <a:rect r="r" b="b" t="t" l="l"/>
            <a:pathLst>
              <a:path h="4507794" w="5751571">
                <a:moveTo>
                  <a:pt x="0" y="0"/>
                </a:moveTo>
                <a:lnTo>
                  <a:pt x="5751571" y="0"/>
                </a:lnTo>
                <a:lnTo>
                  <a:pt x="5751571" y="4507794"/>
                </a:lnTo>
                <a:lnTo>
                  <a:pt x="0" y="45077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834930">
            <a:off x="14721453" y="7257841"/>
            <a:ext cx="5959456" cy="4670724"/>
          </a:xfrm>
          <a:custGeom>
            <a:avLst/>
            <a:gdLst/>
            <a:ahLst/>
            <a:cxnLst/>
            <a:rect r="r" b="b" t="t" l="l"/>
            <a:pathLst>
              <a:path h="4670724" w="5959456">
                <a:moveTo>
                  <a:pt x="0" y="0"/>
                </a:moveTo>
                <a:lnTo>
                  <a:pt x="5959456" y="0"/>
                </a:lnTo>
                <a:lnTo>
                  <a:pt x="5959456" y="4670724"/>
                </a:lnTo>
                <a:lnTo>
                  <a:pt x="0" y="467072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2897170" y="2971799"/>
            <a:ext cx="12493659" cy="4686302"/>
          </a:xfrm>
          <a:prstGeom prst="rect">
            <a:avLst/>
          </a:prstGeom>
        </p:spPr>
        <p:txBody>
          <a:bodyPr anchor="t" rtlCol="false" tIns="0" lIns="0" bIns="0" rIns="0">
            <a:spAutoFit/>
          </a:bodyPr>
          <a:lstStyle/>
          <a:p>
            <a:pPr algn="ctr">
              <a:lnSpc>
                <a:spcPts val="18000"/>
              </a:lnSpc>
            </a:pPr>
            <a:r>
              <a:rPr lang="en-US" sz="18000">
                <a:solidFill>
                  <a:srgbClr val="FFC530"/>
                </a:solidFill>
                <a:latin typeface="Gulfs Display"/>
              </a:rPr>
              <a:t>ARE YOU</a:t>
            </a:r>
          </a:p>
          <a:p>
            <a:pPr algn="ctr">
              <a:lnSpc>
                <a:spcPts val="18000"/>
              </a:lnSpc>
              <a:spcBef>
                <a:spcPct val="0"/>
              </a:spcBef>
            </a:pPr>
            <a:r>
              <a:rPr lang="en-US" sz="18000">
                <a:solidFill>
                  <a:srgbClr val="FFC530"/>
                </a:solidFill>
                <a:latin typeface="Gulfs Display"/>
              </a:rPr>
              <a:t>READY?</a:t>
            </a:r>
          </a:p>
        </p:txBody>
      </p:sp>
      <p:sp>
        <p:nvSpPr>
          <p:cNvPr name="Freeform 8" id="8"/>
          <p:cNvSpPr/>
          <p:nvPr/>
        </p:nvSpPr>
        <p:spPr>
          <a:xfrm flipH="true" flipV="false" rot="0">
            <a:off x="14473631" y="2524688"/>
            <a:ext cx="1535409" cy="1406993"/>
          </a:xfrm>
          <a:custGeom>
            <a:avLst/>
            <a:gdLst/>
            <a:ahLst/>
            <a:cxnLst/>
            <a:rect r="r" b="b" t="t" l="l"/>
            <a:pathLst>
              <a:path h="1406993" w="1535409">
                <a:moveTo>
                  <a:pt x="1535409" y="0"/>
                </a:moveTo>
                <a:lnTo>
                  <a:pt x="0" y="0"/>
                </a:lnTo>
                <a:lnTo>
                  <a:pt x="0" y="1406992"/>
                </a:lnTo>
                <a:lnTo>
                  <a:pt x="1535409" y="1406992"/>
                </a:lnTo>
                <a:lnTo>
                  <a:pt x="1535409"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2281866" y="6403508"/>
            <a:ext cx="1535409" cy="1406993"/>
          </a:xfrm>
          <a:custGeom>
            <a:avLst/>
            <a:gdLst/>
            <a:ahLst/>
            <a:cxnLst/>
            <a:rect r="r" b="b" t="t" l="l"/>
            <a:pathLst>
              <a:path h="1406993" w="1535409">
                <a:moveTo>
                  <a:pt x="0" y="0"/>
                </a:moveTo>
                <a:lnTo>
                  <a:pt x="1535409" y="0"/>
                </a:lnTo>
                <a:lnTo>
                  <a:pt x="1535409" y="1406993"/>
                </a:lnTo>
                <a:lnTo>
                  <a:pt x="0" y="140699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9607852" y="6609784"/>
            <a:ext cx="2281866" cy="1610729"/>
          </a:xfrm>
          <a:custGeom>
            <a:avLst/>
            <a:gdLst/>
            <a:ahLst/>
            <a:cxnLst/>
            <a:rect r="r" b="b" t="t" l="l"/>
            <a:pathLst>
              <a:path h="1610729" w="2281866">
                <a:moveTo>
                  <a:pt x="0" y="0"/>
                </a:moveTo>
                <a:lnTo>
                  <a:pt x="2281866" y="0"/>
                </a:lnTo>
                <a:lnTo>
                  <a:pt x="2281866" y="1610729"/>
                </a:lnTo>
                <a:lnTo>
                  <a:pt x="0" y="1610729"/>
                </a:lnTo>
                <a:lnTo>
                  <a:pt x="0" y="0"/>
                </a:lnTo>
                <a:close/>
              </a:path>
            </a:pathLst>
          </a:custGeom>
          <a:blipFill>
            <a:blip r:embed="rId10"/>
            <a:stretch>
              <a:fillRect l="0" t="0" r="0" b="0"/>
            </a:stretch>
          </a:blipFill>
        </p:spPr>
      </p:sp>
    </p:spTree>
  </p:cSld>
  <p:clrMapOvr>
    <a:masterClrMapping/>
  </p:clrMapOvr>
  <p:transition spd="slow">
    <p:fade/>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5171FF"/>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3483976"/>
            <a:ext cx="9762907" cy="16212999"/>
          </a:xfrm>
          <a:custGeom>
            <a:avLst/>
            <a:gdLst/>
            <a:ahLst/>
            <a:cxnLst/>
            <a:rect r="r" b="b" t="t" l="l"/>
            <a:pathLst>
              <a:path h="16212999" w="9762907">
                <a:moveTo>
                  <a:pt x="0" y="0"/>
                </a:moveTo>
                <a:lnTo>
                  <a:pt x="9762907" y="0"/>
                </a:lnTo>
                <a:lnTo>
                  <a:pt x="9762907" y="16212999"/>
                </a:lnTo>
                <a:lnTo>
                  <a:pt x="0" y="16212999"/>
                </a:lnTo>
                <a:lnTo>
                  <a:pt x="0" y="0"/>
                </a:lnTo>
                <a:close/>
              </a:path>
            </a:pathLst>
          </a:custGeom>
          <a:blipFill>
            <a:blip r:embed="rId2"/>
            <a:stretch>
              <a:fillRect l="0" t="-3525" r="0" b="-3525"/>
            </a:stretch>
          </a:blipFill>
        </p:spPr>
      </p:sp>
      <p:sp>
        <p:nvSpPr>
          <p:cNvPr name="Freeform 3" id="3"/>
          <p:cNvSpPr/>
          <p:nvPr/>
        </p:nvSpPr>
        <p:spPr>
          <a:xfrm flipH="false" flipV="false" rot="0">
            <a:off x="-565130" y="-3483976"/>
            <a:ext cx="9762907" cy="16212999"/>
          </a:xfrm>
          <a:custGeom>
            <a:avLst/>
            <a:gdLst/>
            <a:ahLst/>
            <a:cxnLst/>
            <a:rect r="r" b="b" t="t" l="l"/>
            <a:pathLst>
              <a:path h="16212999" w="9762907">
                <a:moveTo>
                  <a:pt x="0" y="0"/>
                </a:moveTo>
                <a:lnTo>
                  <a:pt x="9762907" y="0"/>
                </a:lnTo>
                <a:lnTo>
                  <a:pt x="9762907" y="16212999"/>
                </a:lnTo>
                <a:lnTo>
                  <a:pt x="0" y="16212999"/>
                </a:lnTo>
                <a:lnTo>
                  <a:pt x="0" y="0"/>
                </a:lnTo>
                <a:close/>
              </a:path>
            </a:pathLst>
          </a:custGeom>
          <a:blipFill>
            <a:blip r:embed="rId2"/>
            <a:stretch>
              <a:fillRect l="0" t="-3525" r="0" b="-3525"/>
            </a:stretch>
          </a:blipFill>
        </p:spPr>
      </p:sp>
      <p:sp>
        <p:nvSpPr>
          <p:cNvPr name="Freeform 4" id="4"/>
          <p:cNvSpPr/>
          <p:nvPr/>
        </p:nvSpPr>
        <p:spPr>
          <a:xfrm flipH="false" flipV="false" rot="0">
            <a:off x="14025453" y="306652"/>
            <a:ext cx="5356207" cy="5356207"/>
          </a:xfrm>
          <a:custGeom>
            <a:avLst/>
            <a:gdLst/>
            <a:ahLst/>
            <a:cxnLst/>
            <a:rect r="r" b="b" t="t" l="l"/>
            <a:pathLst>
              <a:path h="5356207" w="5356207">
                <a:moveTo>
                  <a:pt x="0" y="0"/>
                </a:moveTo>
                <a:lnTo>
                  <a:pt x="5356207" y="0"/>
                </a:lnTo>
                <a:lnTo>
                  <a:pt x="5356207" y="5356207"/>
                </a:lnTo>
                <a:lnTo>
                  <a:pt x="0" y="5356207"/>
                </a:lnTo>
                <a:lnTo>
                  <a:pt x="0" y="0"/>
                </a:lnTo>
                <a:close/>
              </a:path>
            </a:pathLst>
          </a:custGeom>
          <a:blipFill>
            <a:blip r:embed="rId3">
              <a:alphaModFix amt="25000"/>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873059" y="3052583"/>
            <a:ext cx="5356207" cy="5356207"/>
          </a:xfrm>
          <a:custGeom>
            <a:avLst/>
            <a:gdLst/>
            <a:ahLst/>
            <a:cxnLst/>
            <a:rect r="r" b="b" t="t" l="l"/>
            <a:pathLst>
              <a:path h="5356207" w="5356207">
                <a:moveTo>
                  <a:pt x="0" y="0"/>
                </a:moveTo>
                <a:lnTo>
                  <a:pt x="5356207" y="0"/>
                </a:lnTo>
                <a:lnTo>
                  <a:pt x="5356207" y="5356206"/>
                </a:lnTo>
                <a:lnTo>
                  <a:pt x="0" y="5356206"/>
                </a:lnTo>
                <a:lnTo>
                  <a:pt x="0" y="0"/>
                </a:lnTo>
                <a:close/>
              </a:path>
            </a:pathLst>
          </a:custGeom>
          <a:blipFill>
            <a:blip r:embed="rId3">
              <a:alphaModFix amt="25000"/>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3525217" y="4622524"/>
            <a:ext cx="1203798" cy="1511618"/>
          </a:xfrm>
          <a:custGeom>
            <a:avLst/>
            <a:gdLst/>
            <a:ahLst/>
            <a:cxnLst/>
            <a:rect r="r" b="b" t="t" l="l"/>
            <a:pathLst>
              <a:path h="1511618" w="1203798">
                <a:moveTo>
                  <a:pt x="0" y="0"/>
                </a:moveTo>
                <a:lnTo>
                  <a:pt x="1203797" y="0"/>
                </a:lnTo>
                <a:lnTo>
                  <a:pt x="1203797" y="1511618"/>
                </a:lnTo>
                <a:lnTo>
                  <a:pt x="0" y="15116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true" flipV="false" rot="0">
            <a:off x="3707523" y="2333224"/>
            <a:ext cx="830885" cy="1043349"/>
          </a:xfrm>
          <a:custGeom>
            <a:avLst/>
            <a:gdLst/>
            <a:ahLst/>
            <a:cxnLst/>
            <a:rect r="r" b="b" t="t" l="l"/>
            <a:pathLst>
              <a:path h="1043349" w="830885">
                <a:moveTo>
                  <a:pt x="830885" y="0"/>
                </a:moveTo>
                <a:lnTo>
                  <a:pt x="0" y="0"/>
                </a:lnTo>
                <a:lnTo>
                  <a:pt x="0" y="1043349"/>
                </a:lnTo>
                <a:lnTo>
                  <a:pt x="830885" y="1043349"/>
                </a:lnTo>
                <a:lnTo>
                  <a:pt x="830885"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4762783" y="3226718"/>
            <a:ext cx="8762433" cy="1916782"/>
          </a:xfrm>
          <a:custGeom>
            <a:avLst/>
            <a:gdLst/>
            <a:ahLst/>
            <a:cxnLst/>
            <a:rect r="r" b="b" t="t" l="l"/>
            <a:pathLst>
              <a:path h="1916782" w="8762433">
                <a:moveTo>
                  <a:pt x="0" y="0"/>
                </a:moveTo>
                <a:lnTo>
                  <a:pt x="8762434" y="0"/>
                </a:lnTo>
                <a:lnTo>
                  <a:pt x="8762434" y="1916782"/>
                </a:lnTo>
                <a:lnTo>
                  <a:pt x="0" y="1916782"/>
                </a:lnTo>
                <a:lnTo>
                  <a:pt x="0" y="0"/>
                </a:lnTo>
                <a:close/>
              </a:path>
            </a:pathLst>
          </a:custGeom>
          <a:blipFill>
            <a:blip r:embed="rId7"/>
            <a:stretch>
              <a:fillRect l="0" t="0" r="0" b="0"/>
            </a:stretch>
          </a:blipFill>
        </p:spPr>
      </p:sp>
      <p:sp>
        <p:nvSpPr>
          <p:cNvPr name="Freeform 9" id="9"/>
          <p:cNvSpPr/>
          <p:nvPr/>
        </p:nvSpPr>
        <p:spPr>
          <a:xfrm flipH="false" flipV="false" rot="0">
            <a:off x="8342179" y="4622524"/>
            <a:ext cx="1603641" cy="1131982"/>
          </a:xfrm>
          <a:custGeom>
            <a:avLst/>
            <a:gdLst/>
            <a:ahLst/>
            <a:cxnLst/>
            <a:rect r="r" b="b" t="t" l="l"/>
            <a:pathLst>
              <a:path h="1131982" w="1603641">
                <a:moveTo>
                  <a:pt x="0" y="0"/>
                </a:moveTo>
                <a:lnTo>
                  <a:pt x="1603642" y="0"/>
                </a:lnTo>
                <a:lnTo>
                  <a:pt x="1603642" y="1131982"/>
                </a:lnTo>
                <a:lnTo>
                  <a:pt x="0" y="1131982"/>
                </a:lnTo>
                <a:lnTo>
                  <a:pt x="0" y="0"/>
                </a:lnTo>
                <a:close/>
              </a:path>
            </a:pathLst>
          </a:custGeom>
          <a:blipFill>
            <a:blip r:embed="rId8"/>
            <a:stretch>
              <a:fillRect l="0" t="0" r="0" b="0"/>
            </a:stretch>
          </a:blipFill>
        </p:spPr>
      </p:sp>
    </p:spTree>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DAFlhTQogC4</dc:identifier>
  <dcterms:modified xsi:type="dcterms:W3CDTF">2011-08-01T06:04:30Z</dcterms:modified>
  <cp:revision>1</cp:revision>
  <dc:title>06_Project2</dc:title>
</cp:coreProperties>
</file>