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79" r:id="rId6"/>
    <p:sldId id="263" r:id="rId7"/>
    <p:sldId id="259" r:id="rId8"/>
    <p:sldId id="278" r:id="rId9"/>
    <p:sldId id="280" r:id="rId10"/>
    <p:sldId id="275" r:id="rId11"/>
    <p:sldId id="277" r:id="rId12"/>
    <p:sldId id="281" r:id="rId13"/>
    <p:sldId id="303" r:id="rId14"/>
    <p:sldId id="261" r:id="rId15"/>
    <p:sldId id="264" r:id="rId16"/>
    <p:sldId id="262" r:id="rId17"/>
    <p:sldId id="265" r:id="rId18"/>
    <p:sldId id="269" r:id="rId19"/>
    <p:sldId id="270" r:id="rId20"/>
    <p:sldId id="266" r:id="rId21"/>
    <p:sldId id="268" r:id="rId22"/>
    <p:sldId id="267" r:id="rId23"/>
    <p:sldId id="271" r:id="rId24"/>
    <p:sldId id="284" r:id="rId25"/>
    <p:sldId id="272" r:id="rId26"/>
    <p:sldId id="276" r:id="rId27"/>
    <p:sldId id="274" r:id="rId28"/>
    <p:sldId id="282" r:id="rId29"/>
    <p:sldId id="286" r:id="rId30"/>
    <p:sldId id="283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6" r:id="rId43"/>
    <p:sldId id="298" r:id="rId44"/>
    <p:sldId id="299" r:id="rId45"/>
    <p:sldId id="301" r:id="rId46"/>
    <p:sldId id="302" r:id="rId47"/>
    <p:sldId id="300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E6129C-647B-4714-95DC-639D9056A36A}" v="13" dt="2022-06-13T04:26:08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eb Fleming (GOV)" userId="d753a905-44c5-4a83-a970-01e91d84b560" providerId="ADAL" clId="{B967515B-5DD0-4C11-B582-D28B23D55A0C}"/>
    <pc:docChg chg="undo custSel addSld delSld modSld sldOrd">
      <pc:chgData name="Caleb Fleming (GOV)" userId="d753a905-44c5-4a83-a970-01e91d84b560" providerId="ADAL" clId="{B967515B-5DD0-4C11-B582-D28B23D55A0C}" dt="2022-04-29T18:17:50.549" v="12509" actId="680"/>
      <pc:docMkLst>
        <pc:docMk/>
      </pc:docMkLst>
      <pc:sldChg chg="modSp mod">
        <pc:chgData name="Caleb Fleming (GOV)" userId="d753a905-44c5-4a83-a970-01e91d84b560" providerId="ADAL" clId="{B967515B-5DD0-4C11-B582-D28B23D55A0C}" dt="2022-04-27T22:56:47.964" v="12241" actId="20577"/>
        <pc:sldMkLst>
          <pc:docMk/>
          <pc:sldMk cId="4204814904" sldId="258"/>
        </pc:sldMkLst>
        <pc:spChg chg="mod">
          <ac:chgData name="Caleb Fleming (GOV)" userId="d753a905-44c5-4a83-a970-01e91d84b560" providerId="ADAL" clId="{B967515B-5DD0-4C11-B582-D28B23D55A0C}" dt="2022-04-27T22:56:47.964" v="12241" actId="20577"/>
          <ac:spMkLst>
            <pc:docMk/>
            <pc:sldMk cId="4204814904" sldId="258"/>
            <ac:spMk id="3" creationId="{C13AF12A-C2A0-4971-9BA0-DF5FC3D8BFC7}"/>
          </ac:spMkLst>
        </pc:spChg>
      </pc:sldChg>
      <pc:sldChg chg="modSp mod">
        <pc:chgData name="Caleb Fleming (GOV)" userId="d753a905-44c5-4a83-a970-01e91d84b560" providerId="ADAL" clId="{B967515B-5DD0-4C11-B582-D28B23D55A0C}" dt="2022-04-27T21:36:26.860" v="1816" actId="20577"/>
        <pc:sldMkLst>
          <pc:docMk/>
          <pc:sldMk cId="3073070305" sldId="266"/>
        </pc:sldMkLst>
        <pc:spChg chg="mod">
          <ac:chgData name="Caleb Fleming (GOV)" userId="d753a905-44c5-4a83-a970-01e91d84b560" providerId="ADAL" clId="{B967515B-5DD0-4C11-B582-D28B23D55A0C}" dt="2022-04-27T21:36:26.860" v="1816" actId="20577"/>
          <ac:spMkLst>
            <pc:docMk/>
            <pc:sldMk cId="3073070305" sldId="266"/>
            <ac:spMk id="3" creationId="{D5049A3F-949B-4318-95B4-5977480213DE}"/>
          </ac:spMkLst>
        </pc:spChg>
      </pc:sldChg>
      <pc:sldChg chg="modSp mod">
        <pc:chgData name="Caleb Fleming (GOV)" userId="d753a905-44c5-4a83-a970-01e91d84b560" providerId="ADAL" clId="{B967515B-5DD0-4C11-B582-D28B23D55A0C}" dt="2022-04-27T21:36:20.822" v="1815" actId="20577"/>
        <pc:sldMkLst>
          <pc:docMk/>
          <pc:sldMk cId="159921535" sldId="267"/>
        </pc:sldMkLst>
        <pc:spChg chg="mod">
          <ac:chgData name="Caleb Fleming (GOV)" userId="d753a905-44c5-4a83-a970-01e91d84b560" providerId="ADAL" clId="{B967515B-5DD0-4C11-B582-D28B23D55A0C}" dt="2022-04-27T21:36:19.204" v="1814" actId="20577"/>
          <ac:spMkLst>
            <pc:docMk/>
            <pc:sldMk cId="159921535" sldId="267"/>
            <ac:spMk id="2" creationId="{F58FC683-CAE7-428B-9EF2-0FACDFD4F35D}"/>
          </ac:spMkLst>
        </pc:spChg>
        <pc:spChg chg="mod">
          <ac:chgData name="Caleb Fleming (GOV)" userId="d753a905-44c5-4a83-a970-01e91d84b560" providerId="ADAL" clId="{B967515B-5DD0-4C11-B582-D28B23D55A0C}" dt="2022-04-27T21:36:20.822" v="1815" actId="20577"/>
          <ac:spMkLst>
            <pc:docMk/>
            <pc:sldMk cId="159921535" sldId="267"/>
            <ac:spMk id="3" creationId="{46B9DD77-7B2E-41A5-859A-384439FA6823}"/>
          </ac:spMkLst>
        </pc:spChg>
      </pc:sldChg>
      <pc:sldChg chg="del">
        <pc:chgData name="Caleb Fleming (GOV)" userId="d753a905-44c5-4a83-a970-01e91d84b560" providerId="ADAL" clId="{B967515B-5DD0-4C11-B582-D28B23D55A0C}" dt="2022-04-27T21:40:41.368" v="2315" actId="2696"/>
        <pc:sldMkLst>
          <pc:docMk/>
          <pc:sldMk cId="2711891156" sldId="273"/>
        </pc:sldMkLst>
      </pc:sldChg>
      <pc:sldChg chg="addSp modSp mod">
        <pc:chgData name="Caleb Fleming (GOV)" userId="d753a905-44c5-4a83-a970-01e91d84b560" providerId="ADAL" clId="{B967515B-5DD0-4C11-B582-D28B23D55A0C}" dt="2022-04-27T21:42:51.465" v="2336" actId="1076"/>
        <pc:sldMkLst>
          <pc:docMk/>
          <pc:sldMk cId="125620782" sldId="274"/>
        </pc:sldMkLst>
        <pc:spChg chg="mod">
          <ac:chgData name="Caleb Fleming (GOV)" userId="d753a905-44c5-4a83-a970-01e91d84b560" providerId="ADAL" clId="{B967515B-5DD0-4C11-B582-D28B23D55A0C}" dt="2022-04-27T21:40:55.166" v="2316" actId="5793"/>
          <ac:spMkLst>
            <pc:docMk/>
            <pc:sldMk cId="125620782" sldId="274"/>
            <ac:spMk id="3" creationId="{6CDBAD39-2358-4D25-BE0C-81AF070A32E2}"/>
          </ac:spMkLst>
        </pc:spChg>
        <pc:spChg chg="add mod">
          <ac:chgData name="Caleb Fleming (GOV)" userId="d753a905-44c5-4a83-a970-01e91d84b560" providerId="ADAL" clId="{B967515B-5DD0-4C11-B582-D28B23D55A0C}" dt="2022-04-27T21:42:13.985" v="2318" actId="1076"/>
          <ac:spMkLst>
            <pc:docMk/>
            <pc:sldMk cId="125620782" sldId="274"/>
            <ac:spMk id="5" creationId="{EAF7EB92-8D54-4FC1-A81E-11FE2AED3418}"/>
          </ac:spMkLst>
        </pc:spChg>
        <pc:spChg chg="add mod">
          <ac:chgData name="Caleb Fleming (GOV)" userId="d753a905-44c5-4a83-a970-01e91d84b560" providerId="ADAL" clId="{B967515B-5DD0-4C11-B582-D28B23D55A0C}" dt="2022-04-27T21:42:29.929" v="2321" actId="1076"/>
          <ac:spMkLst>
            <pc:docMk/>
            <pc:sldMk cId="125620782" sldId="274"/>
            <ac:spMk id="6" creationId="{F0EE24AF-2033-49E8-ADCA-EDCCAAA9BF16}"/>
          </ac:spMkLst>
        </pc:spChg>
        <pc:spChg chg="add mod">
          <ac:chgData name="Caleb Fleming (GOV)" userId="d753a905-44c5-4a83-a970-01e91d84b560" providerId="ADAL" clId="{B967515B-5DD0-4C11-B582-D28B23D55A0C}" dt="2022-04-27T21:42:51.465" v="2336" actId="1076"/>
          <ac:spMkLst>
            <pc:docMk/>
            <pc:sldMk cId="125620782" sldId="274"/>
            <ac:spMk id="7" creationId="{97E37BC0-0DD4-4EC9-919A-8195EDA31824}"/>
          </ac:spMkLst>
        </pc:spChg>
        <pc:picChg chg="add mod">
          <ac:chgData name="Caleb Fleming (GOV)" userId="d753a905-44c5-4a83-a970-01e91d84b560" providerId="ADAL" clId="{B967515B-5DD0-4C11-B582-D28B23D55A0C}" dt="2022-04-27T21:42:13.985" v="2318" actId="1076"/>
          <ac:picMkLst>
            <pc:docMk/>
            <pc:sldMk cId="125620782" sldId="274"/>
            <ac:picMk id="4" creationId="{8B4C7B80-AAA1-47AF-A5CF-1901FDE9A5A7}"/>
          </ac:picMkLst>
        </pc:picChg>
      </pc:sldChg>
      <pc:sldChg chg="ord">
        <pc:chgData name="Caleb Fleming (GOV)" userId="d753a905-44c5-4a83-a970-01e91d84b560" providerId="ADAL" clId="{B967515B-5DD0-4C11-B582-D28B23D55A0C}" dt="2022-04-27T21:16:23.362" v="2"/>
        <pc:sldMkLst>
          <pc:docMk/>
          <pc:sldMk cId="3639026118" sldId="275"/>
        </pc:sldMkLst>
      </pc:sldChg>
      <pc:sldChg chg="modSp mod">
        <pc:chgData name="Caleb Fleming (GOV)" userId="d753a905-44c5-4a83-a970-01e91d84b560" providerId="ADAL" clId="{B967515B-5DD0-4C11-B582-D28B23D55A0C}" dt="2022-04-27T21:40:33.161" v="2314" actId="20577"/>
        <pc:sldMkLst>
          <pc:docMk/>
          <pc:sldMk cId="2192267912" sldId="276"/>
        </pc:sldMkLst>
        <pc:spChg chg="mod">
          <ac:chgData name="Caleb Fleming (GOV)" userId="d753a905-44c5-4a83-a970-01e91d84b560" providerId="ADAL" clId="{B967515B-5DD0-4C11-B582-D28B23D55A0C}" dt="2022-04-27T21:37:56.306" v="1846" actId="20577"/>
          <ac:spMkLst>
            <pc:docMk/>
            <pc:sldMk cId="2192267912" sldId="276"/>
            <ac:spMk id="2" creationId="{0D7909BE-E6C5-40CC-9106-8B95FA1B9DE3}"/>
          </ac:spMkLst>
        </pc:spChg>
        <pc:spChg chg="mod">
          <ac:chgData name="Caleb Fleming (GOV)" userId="d753a905-44c5-4a83-a970-01e91d84b560" providerId="ADAL" clId="{B967515B-5DD0-4C11-B582-D28B23D55A0C}" dt="2022-04-27T21:40:33.161" v="2314" actId="20577"/>
          <ac:spMkLst>
            <pc:docMk/>
            <pc:sldMk cId="2192267912" sldId="276"/>
            <ac:spMk id="3" creationId="{0722548F-816D-4484-A366-7394EB8F7A96}"/>
          </ac:spMkLst>
        </pc:spChg>
      </pc:sldChg>
      <pc:sldChg chg="addSp delSp modSp mod">
        <pc:chgData name="Caleb Fleming (GOV)" userId="d753a905-44c5-4a83-a970-01e91d84b560" providerId="ADAL" clId="{B967515B-5DD0-4C11-B582-D28B23D55A0C}" dt="2022-04-27T21:26:16.893" v="869" actId="20577"/>
        <pc:sldMkLst>
          <pc:docMk/>
          <pc:sldMk cId="3522594120" sldId="277"/>
        </pc:sldMkLst>
        <pc:spChg chg="mod">
          <ac:chgData name="Caleb Fleming (GOV)" userId="d753a905-44c5-4a83-a970-01e91d84b560" providerId="ADAL" clId="{B967515B-5DD0-4C11-B582-D28B23D55A0C}" dt="2022-04-27T21:26:16.893" v="869" actId="20577"/>
          <ac:spMkLst>
            <pc:docMk/>
            <pc:sldMk cId="3522594120" sldId="277"/>
            <ac:spMk id="3" creationId="{16C396B9-BCC7-446E-ADD8-045DC3280C91}"/>
          </ac:spMkLst>
        </pc:spChg>
        <pc:spChg chg="add del mod">
          <ac:chgData name="Caleb Fleming (GOV)" userId="d753a905-44c5-4a83-a970-01e91d84b560" providerId="ADAL" clId="{B967515B-5DD0-4C11-B582-D28B23D55A0C}" dt="2022-04-27T21:24:47.432" v="531"/>
          <ac:spMkLst>
            <pc:docMk/>
            <pc:sldMk cId="3522594120" sldId="277"/>
            <ac:spMk id="4" creationId="{909478B6-EF72-4A19-9484-A40F4D4DEA84}"/>
          </ac:spMkLst>
        </pc:spChg>
      </pc:sldChg>
      <pc:sldChg chg="modSp mod">
        <pc:chgData name="Caleb Fleming (GOV)" userId="d753a905-44c5-4a83-a970-01e91d84b560" providerId="ADAL" clId="{B967515B-5DD0-4C11-B582-D28B23D55A0C}" dt="2022-04-27T21:23:06.895" v="403" actId="20577"/>
        <pc:sldMkLst>
          <pc:docMk/>
          <pc:sldMk cId="2330515740" sldId="280"/>
        </pc:sldMkLst>
        <pc:spChg chg="mod">
          <ac:chgData name="Caleb Fleming (GOV)" userId="d753a905-44c5-4a83-a970-01e91d84b560" providerId="ADAL" clId="{B967515B-5DD0-4C11-B582-D28B23D55A0C}" dt="2022-04-27T21:23:06.895" v="403" actId="20577"/>
          <ac:spMkLst>
            <pc:docMk/>
            <pc:sldMk cId="2330515740" sldId="280"/>
            <ac:spMk id="5" creationId="{BFD72AE5-7991-48A2-A68B-0D45206FA6F6}"/>
          </ac:spMkLst>
        </pc:spChg>
      </pc:sldChg>
      <pc:sldChg chg="modSp new mod">
        <pc:chgData name="Caleb Fleming (GOV)" userId="d753a905-44c5-4a83-a970-01e91d84b560" providerId="ADAL" clId="{B967515B-5DD0-4C11-B582-D28B23D55A0C}" dt="2022-04-27T21:33:32.417" v="1813" actId="20577"/>
        <pc:sldMkLst>
          <pc:docMk/>
          <pc:sldMk cId="2520956660" sldId="281"/>
        </pc:sldMkLst>
        <pc:spChg chg="mod">
          <ac:chgData name="Caleb Fleming (GOV)" userId="d753a905-44c5-4a83-a970-01e91d84b560" providerId="ADAL" clId="{B967515B-5DD0-4C11-B582-D28B23D55A0C}" dt="2022-04-27T21:27:54.605" v="885" actId="20577"/>
          <ac:spMkLst>
            <pc:docMk/>
            <pc:sldMk cId="2520956660" sldId="281"/>
            <ac:spMk id="2" creationId="{75505E72-DFB0-4921-8640-0D4FEED3B9CD}"/>
          </ac:spMkLst>
        </pc:spChg>
        <pc:spChg chg="mod">
          <ac:chgData name="Caleb Fleming (GOV)" userId="d753a905-44c5-4a83-a970-01e91d84b560" providerId="ADAL" clId="{B967515B-5DD0-4C11-B582-D28B23D55A0C}" dt="2022-04-27T21:33:32.417" v="1813" actId="20577"/>
          <ac:spMkLst>
            <pc:docMk/>
            <pc:sldMk cId="2520956660" sldId="281"/>
            <ac:spMk id="3" creationId="{ECE34164-745A-40C5-AFD5-7B36BF05074A}"/>
          </ac:spMkLst>
        </pc:spChg>
      </pc:sldChg>
      <pc:sldChg chg="modSp new del mod">
        <pc:chgData name="Caleb Fleming (GOV)" userId="d753a905-44c5-4a83-a970-01e91d84b560" providerId="ADAL" clId="{B967515B-5DD0-4C11-B582-D28B23D55A0C}" dt="2022-04-27T21:23:24.624" v="404" actId="47"/>
        <pc:sldMkLst>
          <pc:docMk/>
          <pc:sldMk cId="4092196602" sldId="281"/>
        </pc:sldMkLst>
        <pc:spChg chg="mod">
          <ac:chgData name="Caleb Fleming (GOV)" userId="d753a905-44c5-4a83-a970-01e91d84b560" providerId="ADAL" clId="{B967515B-5DD0-4C11-B582-D28B23D55A0C}" dt="2022-04-27T21:20:48.865" v="40" actId="20577"/>
          <ac:spMkLst>
            <pc:docMk/>
            <pc:sldMk cId="4092196602" sldId="281"/>
            <ac:spMk id="2" creationId="{1B8E1E27-9E3C-4860-B474-117BA4BECA4D}"/>
          </ac:spMkLst>
        </pc:spChg>
        <pc:spChg chg="mod">
          <ac:chgData name="Caleb Fleming (GOV)" userId="d753a905-44c5-4a83-a970-01e91d84b560" providerId="ADAL" clId="{B967515B-5DD0-4C11-B582-D28B23D55A0C}" dt="2022-04-27T21:22:17.580" v="340" actId="20577"/>
          <ac:spMkLst>
            <pc:docMk/>
            <pc:sldMk cId="4092196602" sldId="281"/>
            <ac:spMk id="3" creationId="{45B3533E-3284-4AE0-8391-8C9D973BA4B6}"/>
          </ac:spMkLst>
        </pc:spChg>
      </pc:sldChg>
      <pc:sldChg chg="modSp new mod">
        <pc:chgData name="Caleb Fleming (GOV)" userId="d753a905-44c5-4a83-a970-01e91d84b560" providerId="ADAL" clId="{B967515B-5DD0-4C11-B582-D28B23D55A0C}" dt="2022-04-27T22:03:54.833" v="5244" actId="20577"/>
        <pc:sldMkLst>
          <pc:docMk/>
          <pc:sldMk cId="1488822430" sldId="282"/>
        </pc:sldMkLst>
        <pc:spChg chg="mod">
          <ac:chgData name="Caleb Fleming (GOV)" userId="d753a905-44c5-4a83-a970-01e91d84b560" providerId="ADAL" clId="{B967515B-5DD0-4C11-B582-D28B23D55A0C}" dt="2022-04-27T21:46:53.352" v="3219" actId="20577"/>
          <ac:spMkLst>
            <pc:docMk/>
            <pc:sldMk cId="1488822430" sldId="282"/>
            <ac:spMk id="2" creationId="{ACEF1C8A-62F5-4917-896F-DEC836166DB1}"/>
          </ac:spMkLst>
        </pc:spChg>
        <pc:spChg chg="mod">
          <ac:chgData name="Caleb Fleming (GOV)" userId="d753a905-44c5-4a83-a970-01e91d84b560" providerId="ADAL" clId="{B967515B-5DD0-4C11-B582-D28B23D55A0C}" dt="2022-04-27T22:03:54.833" v="5244" actId="20577"/>
          <ac:spMkLst>
            <pc:docMk/>
            <pc:sldMk cId="1488822430" sldId="282"/>
            <ac:spMk id="3" creationId="{C5DF3F0D-99DF-408A-9294-C66CE39FF197}"/>
          </ac:spMkLst>
        </pc:spChg>
      </pc:sldChg>
      <pc:sldChg chg="modSp new mod">
        <pc:chgData name="Caleb Fleming (GOV)" userId="d753a905-44c5-4a83-a970-01e91d84b560" providerId="ADAL" clId="{B967515B-5DD0-4C11-B582-D28B23D55A0C}" dt="2022-04-27T22:06:40.738" v="5423" actId="20577"/>
        <pc:sldMkLst>
          <pc:docMk/>
          <pc:sldMk cId="2117917676" sldId="283"/>
        </pc:sldMkLst>
        <pc:spChg chg="mod">
          <ac:chgData name="Caleb Fleming (GOV)" userId="d753a905-44c5-4a83-a970-01e91d84b560" providerId="ADAL" clId="{B967515B-5DD0-4C11-B582-D28B23D55A0C}" dt="2022-04-27T21:56:37.431" v="4089" actId="20577"/>
          <ac:spMkLst>
            <pc:docMk/>
            <pc:sldMk cId="2117917676" sldId="283"/>
            <ac:spMk id="2" creationId="{8E8DA12C-6AD5-4925-B1B5-F4D4C07F2CEE}"/>
          </ac:spMkLst>
        </pc:spChg>
        <pc:spChg chg="mod">
          <ac:chgData name="Caleb Fleming (GOV)" userId="d753a905-44c5-4a83-a970-01e91d84b560" providerId="ADAL" clId="{B967515B-5DD0-4C11-B582-D28B23D55A0C}" dt="2022-04-27T22:06:40.738" v="5423" actId="20577"/>
          <ac:spMkLst>
            <pc:docMk/>
            <pc:sldMk cId="2117917676" sldId="283"/>
            <ac:spMk id="3" creationId="{A7097A8E-F31E-43DD-AA86-D63CFAF715B3}"/>
          </ac:spMkLst>
        </pc:spChg>
      </pc:sldChg>
      <pc:sldChg chg="modSp new mod">
        <pc:chgData name="Caleb Fleming (GOV)" userId="d753a905-44c5-4a83-a970-01e91d84b560" providerId="ADAL" clId="{B967515B-5DD0-4C11-B582-D28B23D55A0C}" dt="2022-04-27T21:54:14.406" v="3921" actId="20577"/>
        <pc:sldMkLst>
          <pc:docMk/>
          <pc:sldMk cId="1237445236" sldId="284"/>
        </pc:sldMkLst>
        <pc:spChg chg="mod">
          <ac:chgData name="Caleb Fleming (GOV)" userId="d753a905-44c5-4a83-a970-01e91d84b560" providerId="ADAL" clId="{B967515B-5DD0-4C11-B582-D28B23D55A0C}" dt="2022-04-27T21:53:27.174" v="3717" actId="20577"/>
          <ac:spMkLst>
            <pc:docMk/>
            <pc:sldMk cId="1237445236" sldId="284"/>
            <ac:spMk id="2" creationId="{0CF265D5-AE5C-431F-AF2F-B0FD11D6A44B}"/>
          </ac:spMkLst>
        </pc:spChg>
        <pc:spChg chg="mod">
          <ac:chgData name="Caleb Fleming (GOV)" userId="d753a905-44c5-4a83-a970-01e91d84b560" providerId="ADAL" clId="{B967515B-5DD0-4C11-B582-D28B23D55A0C}" dt="2022-04-27T21:54:14.406" v="3921" actId="20577"/>
          <ac:spMkLst>
            <pc:docMk/>
            <pc:sldMk cId="1237445236" sldId="284"/>
            <ac:spMk id="3" creationId="{3AED3857-9926-44D8-83A2-ABE0E334FE32}"/>
          </ac:spMkLst>
        </pc:spChg>
      </pc:sldChg>
      <pc:sldChg chg="modSp new mod">
        <pc:chgData name="Caleb Fleming (GOV)" userId="d753a905-44c5-4a83-a970-01e91d84b560" providerId="ADAL" clId="{B967515B-5DD0-4C11-B582-D28B23D55A0C}" dt="2022-04-27T22:05:53.396" v="5370" actId="20577"/>
        <pc:sldMkLst>
          <pc:docMk/>
          <pc:sldMk cId="3651870488" sldId="285"/>
        </pc:sldMkLst>
        <pc:spChg chg="mod">
          <ac:chgData name="Caleb Fleming (GOV)" userId="d753a905-44c5-4a83-a970-01e91d84b560" providerId="ADAL" clId="{B967515B-5DD0-4C11-B582-D28B23D55A0C}" dt="2022-04-27T22:04:36.547" v="5278" actId="20577"/>
          <ac:spMkLst>
            <pc:docMk/>
            <pc:sldMk cId="3651870488" sldId="285"/>
            <ac:spMk id="2" creationId="{5CD9D248-7446-4A9C-857F-5D2BCF27DB5D}"/>
          </ac:spMkLst>
        </pc:spChg>
        <pc:spChg chg="mod">
          <ac:chgData name="Caleb Fleming (GOV)" userId="d753a905-44c5-4a83-a970-01e91d84b560" providerId="ADAL" clId="{B967515B-5DD0-4C11-B582-D28B23D55A0C}" dt="2022-04-27T22:05:53.396" v="5370" actId="20577"/>
          <ac:spMkLst>
            <pc:docMk/>
            <pc:sldMk cId="3651870488" sldId="285"/>
            <ac:spMk id="3" creationId="{7D95B910-CED1-4A51-BB61-14E6BF868546}"/>
          </ac:spMkLst>
        </pc:spChg>
      </pc:sldChg>
      <pc:sldChg chg="modSp new mod">
        <pc:chgData name="Caleb Fleming (GOV)" userId="d753a905-44c5-4a83-a970-01e91d84b560" providerId="ADAL" clId="{B967515B-5DD0-4C11-B582-D28B23D55A0C}" dt="2022-04-27T22:03:00.472" v="5220" actId="20577"/>
        <pc:sldMkLst>
          <pc:docMk/>
          <pc:sldMk cId="4184887918" sldId="286"/>
        </pc:sldMkLst>
        <pc:spChg chg="mod">
          <ac:chgData name="Caleb Fleming (GOV)" userId="d753a905-44c5-4a83-a970-01e91d84b560" providerId="ADAL" clId="{B967515B-5DD0-4C11-B582-D28B23D55A0C}" dt="2022-04-27T21:56:55.287" v="4109" actId="20577"/>
          <ac:spMkLst>
            <pc:docMk/>
            <pc:sldMk cId="4184887918" sldId="286"/>
            <ac:spMk id="2" creationId="{815741BB-8BA2-464D-9738-32858A8F64A1}"/>
          </ac:spMkLst>
        </pc:spChg>
        <pc:spChg chg="mod">
          <ac:chgData name="Caleb Fleming (GOV)" userId="d753a905-44c5-4a83-a970-01e91d84b560" providerId="ADAL" clId="{B967515B-5DD0-4C11-B582-D28B23D55A0C}" dt="2022-04-27T22:03:00.472" v="5220" actId="20577"/>
          <ac:spMkLst>
            <pc:docMk/>
            <pc:sldMk cId="4184887918" sldId="286"/>
            <ac:spMk id="3" creationId="{DBAE3DFA-9C8D-4C95-9CBF-6D0BBBE8E069}"/>
          </ac:spMkLst>
        </pc:spChg>
      </pc:sldChg>
      <pc:sldChg chg="modSp new mod">
        <pc:chgData name="Caleb Fleming (GOV)" userId="d753a905-44c5-4a83-a970-01e91d84b560" providerId="ADAL" clId="{B967515B-5DD0-4C11-B582-D28B23D55A0C}" dt="2022-04-27T22:07:11.107" v="5438" actId="20577"/>
        <pc:sldMkLst>
          <pc:docMk/>
          <pc:sldMk cId="3800843406" sldId="287"/>
        </pc:sldMkLst>
        <pc:spChg chg="mod">
          <ac:chgData name="Caleb Fleming (GOV)" userId="d753a905-44c5-4a83-a970-01e91d84b560" providerId="ADAL" clId="{B967515B-5DD0-4C11-B582-D28B23D55A0C}" dt="2022-04-27T22:07:11.107" v="5438" actId="20577"/>
          <ac:spMkLst>
            <pc:docMk/>
            <pc:sldMk cId="3800843406" sldId="287"/>
            <ac:spMk id="2" creationId="{1F0B136A-15E3-43A3-83C5-5F169FE0BA3C}"/>
          </ac:spMkLst>
        </pc:spChg>
      </pc:sldChg>
      <pc:sldChg chg="modSp add mod">
        <pc:chgData name="Caleb Fleming (GOV)" userId="d753a905-44c5-4a83-a970-01e91d84b560" providerId="ADAL" clId="{B967515B-5DD0-4C11-B582-D28B23D55A0C}" dt="2022-04-27T22:08:34.466" v="5671" actId="20577"/>
        <pc:sldMkLst>
          <pc:docMk/>
          <pc:sldMk cId="38107033" sldId="288"/>
        </pc:sldMkLst>
        <pc:spChg chg="mod">
          <ac:chgData name="Caleb Fleming (GOV)" userId="d753a905-44c5-4a83-a970-01e91d84b560" providerId="ADAL" clId="{B967515B-5DD0-4C11-B582-D28B23D55A0C}" dt="2022-04-27T22:08:34.466" v="5671" actId="20577"/>
          <ac:spMkLst>
            <pc:docMk/>
            <pc:sldMk cId="38107033" sldId="288"/>
            <ac:spMk id="3" creationId="{560E09F2-E576-4759-ADD8-EB43F4918380}"/>
          </ac:spMkLst>
        </pc:spChg>
      </pc:sldChg>
      <pc:sldChg chg="modSp add mod ord">
        <pc:chgData name="Caleb Fleming (GOV)" userId="d753a905-44c5-4a83-a970-01e91d84b560" providerId="ADAL" clId="{B967515B-5DD0-4C11-B582-D28B23D55A0C}" dt="2022-04-27T22:09:58.545" v="5741" actId="1076"/>
        <pc:sldMkLst>
          <pc:docMk/>
          <pc:sldMk cId="2187420233" sldId="289"/>
        </pc:sldMkLst>
        <pc:spChg chg="mod">
          <ac:chgData name="Caleb Fleming (GOV)" userId="d753a905-44c5-4a83-a970-01e91d84b560" providerId="ADAL" clId="{B967515B-5DD0-4C11-B582-D28B23D55A0C}" dt="2022-04-27T22:09:13.042" v="5732" actId="20577"/>
          <ac:spMkLst>
            <pc:docMk/>
            <pc:sldMk cId="2187420233" sldId="289"/>
            <ac:spMk id="3" creationId="{6CDBAD39-2358-4D25-BE0C-81AF070A32E2}"/>
          </ac:spMkLst>
        </pc:spChg>
        <pc:spChg chg="mod">
          <ac:chgData name="Caleb Fleming (GOV)" userId="d753a905-44c5-4a83-a970-01e91d84b560" providerId="ADAL" clId="{B967515B-5DD0-4C11-B582-D28B23D55A0C}" dt="2022-04-27T22:09:54.089" v="5740" actId="1076"/>
          <ac:spMkLst>
            <pc:docMk/>
            <pc:sldMk cId="2187420233" sldId="289"/>
            <ac:spMk id="6" creationId="{F0EE24AF-2033-49E8-ADCA-EDCCAAA9BF16}"/>
          </ac:spMkLst>
        </pc:spChg>
        <pc:spChg chg="mod">
          <ac:chgData name="Caleb Fleming (GOV)" userId="d753a905-44c5-4a83-a970-01e91d84b560" providerId="ADAL" clId="{B967515B-5DD0-4C11-B582-D28B23D55A0C}" dt="2022-04-27T22:09:58.545" v="5741" actId="1076"/>
          <ac:spMkLst>
            <pc:docMk/>
            <pc:sldMk cId="2187420233" sldId="289"/>
            <ac:spMk id="7" creationId="{97E37BC0-0DD4-4EC9-919A-8195EDA31824}"/>
          </ac:spMkLst>
        </pc:spChg>
      </pc:sldChg>
      <pc:sldChg chg="modSp new mod">
        <pc:chgData name="Caleb Fleming (GOV)" userId="d753a905-44c5-4a83-a970-01e91d84b560" providerId="ADAL" clId="{B967515B-5DD0-4C11-B582-D28B23D55A0C}" dt="2022-04-27T22:17:35.621" v="6184" actId="20577"/>
        <pc:sldMkLst>
          <pc:docMk/>
          <pc:sldMk cId="3943463921" sldId="290"/>
        </pc:sldMkLst>
        <pc:spChg chg="mod">
          <ac:chgData name="Caleb Fleming (GOV)" userId="d753a905-44c5-4a83-a970-01e91d84b560" providerId="ADAL" clId="{B967515B-5DD0-4C11-B582-D28B23D55A0C}" dt="2022-04-27T22:15:44.495" v="5787" actId="20577"/>
          <ac:spMkLst>
            <pc:docMk/>
            <pc:sldMk cId="3943463921" sldId="290"/>
            <ac:spMk id="2" creationId="{CACA543C-F3E3-4DB0-9941-A5B7A01F1965}"/>
          </ac:spMkLst>
        </pc:spChg>
        <pc:spChg chg="mod">
          <ac:chgData name="Caleb Fleming (GOV)" userId="d753a905-44c5-4a83-a970-01e91d84b560" providerId="ADAL" clId="{B967515B-5DD0-4C11-B582-D28B23D55A0C}" dt="2022-04-27T22:17:35.621" v="6184" actId="20577"/>
          <ac:spMkLst>
            <pc:docMk/>
            <pc:sldMk cId="3943463921" sldId="290"/>
            <ac:spMk id="3" creationId="{4BB747EA-CDC8-4AFA-9D34-204372A42CA0}"/>
          </ac:spMkLst>
        </pc:spChg>
      </pc:sldChg>
      <pc:sldChg chg="modSp new mod">
        <pc:chgData name="Caleb Fleming (GOV)" userId="d753a905-44c5-4a83-a970-01e91d84b560" providerId="ADAL" clId="{B967515B-5DD0-4C11-B582-D28B23D55A0C}" dt="2022-04-27T22:23:02.559" v="7149" actId="20577"/>
        <pc:sldMkLst>
          <pc:docMk/>
          <pc:sldMk cId="2987536299" sldId="291"/>
        </pc:sldMkLst>
        <pc:spChg chg="mod">
          <ac:chgData name="Caleb Fleming (GOV)" userId="d753a905-44c5-4a83-a970-01e91d84b560" providerId="ADAL" clId="{B967515B-5DD0-4C11-B582-D28B23D55A0C}" dt="2022-04-27T22:17:51.604" v="6210" actId="20577"/>
          <ac:spMkLst>
            <pc:docMk/>
            <pc:sldMk cId="2987536299" sldId="291"/>
            <ac:spMk id="2" creationId="{5F6937CC-9346-4A70-8B01-ED2CE20CA302}"/>
          </ac:spMkLst>
        </pc:spChg>
        <pc:spChg chg="mod">
          <ac:chgData name="Caleb Fleming (GOV)" userId="d753a905-44c5-4a83-a970-01e91d84b560" providerId="ADAL" clId="{B967515B-5DD0-4C11-B582-D28B23D55A0C}" dt="2022-04-27T22:23:02.559" v="7149" actId="20577"/>
          <ac:spMkLst>
            <pc:docMk/>
            <pc:sldMk cId="2987536299" sldId="291"/>
            <ac:spMk id="3" creationId="{3D5E3640-ECEE-4FF7-84B4-6477D111349F}"/>
          </ac:spMkLst>
        </pc:spChg>
      </pc:sldChg>
      <pc:sldChg chg="modSp new mod">
        <pc:chgData name="Caleb Fleming (GOV)" userId="d753a905-44c5-4a83-a970-01e91d84b560" providerId="ADAL" clId="{B967515B-5DD0-4C11-B582-D28B23D55A0C}" dt="2022-04-27T22:36:03.227" v="9434" actId="20577"/>
        <pc:sldMkLst>
          <pc:docMk/>
          <pc:sldMk cId="91672075" sldId="292"/>
        </pc:sldMkLst>
        <pc:spChg chg="mod">
          <ac:chgData name="Caleb Fleming (GOV)" userId="d753a905-44c5-4a83-a970-01e91d84b560" providerId="ADAL" clId="{B967515B-5DD0-4C11-B582-D28B23D55A0C}" dt="2022-04-27T22:22:18.631" v="7005" actId="20577"/>
          <ac:spMkLst>
            <pc:docMk/>
            <pc:sldMk cId="91672075" sldId="292"/>
            <ac:spMk id="2" creationId="{B53C82BC-8BCA-4585-BD7E-F81F6FC94CBB}"/>
          </ac:spMkLst>
        </pc:spChg>
        <pc:spChg chg="mod">
          <ac:chgData name="Caleb Fleming (GOV)" userId="d753a905-44c5-4a83-a970-01e91d84b560" providerId="ADAL" clId="{B967515B-5DD0-4C11-B582-D28B23D55A0C}" dt="2022-04-27T22:36:03.227" v="9434" actId="20577"/>
          <ac:spMkLst>
            <pc:docMk/>
            <pc:sldMk cId="91672075" sldId="292"/>
            <ac:spMk id="3" creationId="{763C8225-EF5D-4A2E-A4F0-B2D59BCF6874}"/>
          </ac:spMkLst>
        </pc:spChg>
      </pc:sldChg>
      <pc:sldChg chg="modSp new mod">
        <pc:chgData name="Caleb Fleming (GOV)" userId="d753a905-44c5-4a83-a970-01e91d84b560" providerId="ADAL" clId="{B967515B-5DD0-4C11-B582-D28B23D55A0C}" dt="2022-04-27T22:40:22.491" v="9850" actId="20577"/>
        <pc:sldMkLst>
          <pc:docMk/>
          <pc:sldMk cId="1296916162" sldId="293"/>
        </pc:sldMkLst>
        <pc:spChg chg="mod">
          <ac:chgData name="Caleb Fleming (GOV)" userId="d753a905-44c5-4a83-a970-01e91d84b560" providerId="ADAL" clId="{B967515B-5DD0-4C11-B582-D28B23D55A0C}" dt="2022-04-27T22:27:47.645" v="8262" actId="20577"/>
          <ac:spMkLst>
            <pc:docMk/>
            <pc:sldMk cId="1296916162" sldId="293"/>
            <ac:spMk id="2" creationId="{EBFC7129-CCAF-4150-9A57-E47D2A4BC971}"/>
          </ac:spMkLst>
        </pc:spChg>
        <pc:spChg chg="mod">
          <ac:chgData name="Caleb Fleming (GOV)" userId="d753a905-44c5-4a83-a970-01e91d84b560" providerId="ADAL" clId="{B967515B-5DD0-4C11-B582-D28B23D55A0C}" dt="2022-04-27T22:40:22.491" v="9850" actId="20577"/>
          <ac:spMkLst>
            <pc:docMk/>
            <pc:sldMk cId="1296916162" sldId="293"/>
            <ac:spMk id="3" creationId="{6C816AB9-D0DF-4BA4-8C63-683585772302}"/>
          </ac:spMkLst>
        </pc:spChg>
      </pc:sldChg>
      <pc:sldChg chg="addSp modSp new mod">
        <pc:chgData name="Caleb Fleming (GOV)" userId="d753a905-44c5-4a83-a970-01e91d84b560" providerId="ADAL" clId="{B967515B-5DD0-4C11-B582-D28B23D55A0C}" dt="2022-04-27T22:40:32.191" v="9854" actId="20577"/>
        <pc:sldMkLst>
          <pc:docMk/>
          <pc:sldMk cId="3202986942" sldId="294"/>
        </pc:sldMkLst>
        <pc:spChg chg="mod">
          <ac:chgData name="Caleb Fleming (GOV)" userId="d753a905-44c5-4a83-a970-01e91d84b560" providerId="ADAL" clId="{B967515B-5DD0-4C11-B582-D28B23D55A0C}" dt="2022-04-27T22:40:32.191" v="9854" actId="20577"/>
          <ac:spMkLst>
            <pc:docMk/>
            <pc:sldMk cId="3202986942" sldId="294"/>
            <ac:spMk id="2" creationId="{EB1F0710-9FB8-4BD1-895F-6A498DA2440C}"/>
          </ac:spMkLst>
        </pc:spChg>
        <pc:spChg chg="mod">
          <ac:chgData name="Caleb Fleming (GOV)" userId="d753a905-44c5-4a83-a970-01e91d84b560" providerId="ADAL" clId="{B967515B-5DD0-4C11-B582-D28B23D55A0C}" dt="2022-04-27T22:35:40.980" v="9427" actId="20577"/>
          <ac:spMkLst>
            <pc:docMk/>
            <pc:sldMk cId="3202986942" sldId="294"/>
            <ac:spMk id="3" creationId="{3566546F-2756-4B59-935C-EB8B041411EE}"/>
          </ac:spMkLst>
        </pc:spChg>
        <pc:picChg chg="add mod">
          <ac:chgData name="Caleb Fleming (GOV)" userId="d753a905-44c5-4a83-a970-01e91d84b560" providerId="ADAL" clId="{B967515B-5DD0-4C11-B582-D28B23D55A0C}" dt="2022-04-27T22:33:36.531" v="9372" actId="1076"/>
          <ac:picMkLst>
            <pc:docMk/>
            <pc:sldMk cId="3202986942" sldId="294"/>
            <ac:picMk id="2050" creationId="{190CF5B7-E6AA-4F5C-96EE-2BAC29F80C5C}"/>
          </ac:picMkLst>
        </pc:picChg>
      </pc:sldChg>
      <pc:sldChg chg="modSp new mod">
        <pc:chgData name="Caleb Fleming (GOV)" userId="d753a905-44c5-4a83-a970-01e91d84b560" providerId="ADAL" clId="{B967515B-5DD0-4C11-B582-D28B23D55A0C}" dt="2022-04-27T22:44:50.645" v="10266" actId="20577"/>
        <pc:sldMkLst>
          <pc:docMk/>
          <pc:sldMk cId="929108469" sldId="295"/>
        </pc:sldMkLst>
        <pc:spChg chg="mod">
          <ac:chgData name="Caleb Fleming (GOV)" userId="d753a905-44c5-4a83-a970-01e91d84b560" providerId="ADAL" clId="{B967515B-5DD0-4C11-B582-D28B23D55A0C}" dt="2022-04-27T22:37:54.600" v="9525" actId="20577"/>
          <ac:spMkLst>
            <pc:docMk/>
            <pc:sldMk cId="929108469" sldId="295"/>
            <ac:spMk id="2" creationId="{C2967BB7-57B5-47B5-8886-D38853AD9D03}"/>
          </ac:spMkLst>
        </pc:spChg>
        <pc:spChg chg="mod">
          <ac:chgData name="Caleb Fleming (GOV)" userId="d753a905-44c5-4a83-a970-01e91d84b560" providerId="ADAL" clId="{B967515B-5DD0-4C11-B582-D28B23D55A0C}" dt="2022-04-27T22:44:50.645" v="10266" actId="20577"/>
          <ac:spMkLst>
            <pc:docMk/>
            <pc:sldMk cId="929108469" sldId="295"/>
            <ac:spMk id="3" creationId="{D1C3C1A0-DD11-48F1-97F3-9D49715EF261}"/>
          </ac:spMkLst>
        </pc:spChg>
      </pc:sldChg>
      <pc:sldChg chg="modSp new mod">
        <pc:chgData name="Caleb Fleming (GOV)" userId="d753a905-44c5-4a83-a970-01e91d84b560" providerId="ADAL" clId="{B967515B-5DD0-4C11-B582-D28B23D55A0C}" dt="2022-04-27T22:55:11.266" v="11977" actId="20577"/>
        <pc:sldMkLst>
          <pc:docMk/>
          <pc:sldMk cId="2933478253" sldId="296"/>
        </pc:sldMkLst>
        <pc:spChg chg="mod">
          <ac:chgData name="Caleb Fleming (GOV)" userId="d753a905-44c5-4a83-a970-01e91d84b560" providerId="ADAL" clId="{B967515B-5DD0-4C11-B582-D28B23D55A0C}" dt="2022-04-27T22:55:11.266" v="11977" actId="20577"/>
          <ac:spMkLst>
            <pc:docMk/>
            <pc:sldMk cId="2933478253" sldId="296"/>
            <ac:spMk id="2" creationId="{F4B0D63F-F5D1-48C3-B965-8E31C38E3A86}"/>
          </ac:spMkLst>
        </pc:spChg>
        <pc:spChg chg="mod">
          <ac:chgData name="Caleb Fleming (GOV)" userId="d753a905-44c5-4a83-a970-01e91d84b560" providerId="ADAL" clId="{B967515B-5DD0-4C11-B582-D28B23D55A0C}" dt="2022-04-27T22:49:01.616" v="11231" actId="20577"/>
          <ac:spMkLst>
            <pc:docMk/>
            <pc:sldMk cId="2933478253" sldId="296"/>
            <ac:spMk id="3" creationId="{580B0263-2C7C-41D5-A6C4-FF2A1843E42B}"/>
          </ac:spMkLst>
        </pc:spChg>
      </pc:sldChg>
      <pc:sldChg chg="modSp add mod ord">
        <pc:chgData name="Caleb Fleming (GOV)" userId="d753a905-44c5-4a83-a970-01e91d84b560" providerId="ADAL" clId="{B967515B-5DD0-4C11-B582-D28B23D55A0C}" dt="2022-04-27T22:42:32.649" v="9883" actId="1076"/>
        <pc:sldMkLst>
          <pc:docMk/>
          <pc:sldMk cId="2370659222" sldId="297"/>
        </pc:sldMkLst>
        <pc:spChg chg="mod">
          <ac:chgData name="Caleb Fleming (GOV)" userId="d753a905-44c5-4a83-a970-01e91d84b560" providerId="ADAL" clId="{B967515B-5DD0-4C11-B582-D28B23D55A0C}" dt="2022-04-27T22:42:18.384" v="9882" actId="20577"/>
          <ac:spMkLst>
            <pc:docMk/>
            <pc:sldMk cId="2370659222" sldId="297"/>
            <ac:spMk id="3" creationId="{6CDBAD39-2358-4D25-BE0C-81AF070A32E2}"/>
          </ac:spMkLst>
        </pc:spChg>
        <pc:spChg chg="mod">
          <ac:chgData name="Caleb Fleming (GOV)" userId="d753a905-44c5-4a83-a970-01e91d84b560" providerId="ADAL" clId="{B967515B-5DD0-4C11-B582-D28B23D55A0C}" dt="2022-04-27T22:42:32.649" v="9883" actId="1076"/>
          <ac:spMkLst>
            <pc:docMk/>
            <pc:sldMk cId="2370659222" sldId="297"/>
            <ac:spMk id="6" creationId="{F0EE24AF-2033-49E8-ADCA-EDCCAAA9BF16}"/>
          </ac:spMkLst>
        </pc:spChg>
        <pc:spChg chg="mod">
          <ac:chgData name="Caleb Fleming (GOV)" userId="d753a905-44c5-4a83-a970-01e91d84b560" providerId="ADAL" clId="{B967515B-5DD0-4C11-B582-D28B23D55A0C}" dt="2022-04-27T22:42:32.649" v="9883" actId="1076"/>
          <ac:spMkLst>
            <pc:docMk/>
            <pc:sldMk cId="2370659222" sldId="297"/>
            <ac:spMk id="7" creationId="{97E37BC0-0DD4-4EC9-919A-8195EDA31824}"/>
          </ac:spMkLst>
        </pc:spChg>
      </pc:sldChg>
      <pc:sldChg chg="modSp new mod">
        <pc:chgData name="Caleb Fleming (GOV)" userId="d753a905-44c5-4a83-a970-01e91d84b560" providerId="ADAL" clId="{B967515B-5DD0-4C11-B582-D28B23D55A0C}" dt="2022-04-27T22:55:17.406" v="11985" actId="20577"/>
        <pc:sldMkLst>
          <pc:docMk/>
          <pc:sldMk cId="1362424242" sldId="298"/>
        </pc:sldMkLst>
        <pc:spChg chg="mod">
          <ac:chgData name="Caleb Fleming (GOV)" userId="d753a905-44c5-4a83-a970-01e91d84b560" providerId="ADAL" clId="{B967515B-5DD0-4C11-B582-D28B23D55A0C}" dt="2022-04-27T22:55:17.406" v="11985" actId="20577"/>
          <ac:spMkLst>
            <pc:docMk/>
            <pc:sldMk cId="1362424242" sldId="298"/>
            <ac:spMk id="2" creationId="{A06C0A51-ABF3-4D79-9080-335BBA3574A6}"/>
          </ac:spMkLst>
        </pc:spChg>
        <pc:spChg chg="mod">
          <ac:chgData name="Caleb Fleming (GOV)" userId="d753a905-44c5-4a83-a970-01e91d84b560" providerId="ADAL" clId="{B967515B-5DD0-4C11-B582-D28B23D55A0C}" dt="2022-04-27T22:54:49.085" v="11976" actId="20577"/>
          <ac:spMkLst>
            <pc:docMk/>
            <pc:sldMk cId="1362424242" sldId="298"/>
            <ac:spMk id="3" creationId="{0EEF9773-D076-4539-8B18-A610A36AF175}"/>
          </ac:spMkLst>
        </pc:spChg>
      </pc:sldChg>
      <pc:sldChg chg="modSp new mod">
        <pc:chgData name="Caleb Fleming (GOV)" userId="d753a905-44c5-4a83-a970-01e91d84b560" providerId="ADAL" clId="{B967515B-5DD0-4C11-B582-D28B23D55A0C}" dt="2022-04-27T23:04:32.962" v="12508" actId="20577"/>
        <pc:sldMkLst>
          <pc:docMk/>
          <pc:sldMk cId="2489205341" sldId="299"/>
        </pc:sldMkLst>
        <pc:spChg chg="mod">
          <ac:chgData name="Caleb Fleming (GOV)" userId="d753a905-44c5-4a83-a970-01e91d84b560" providerId="ADAL" clId="{B967515B-5DD0-4C11-B582-D28B23D55A0C}" dt="2022-04-27T22:58:14.285" v="12270" actId="20577"/>
          <ac:spMkLst>
            <pc:docMk/>
            <pc:sldMk cId="2489205341" sldId="299"/>
            <ac:spMk id="2" creationId="{5A4D2186-A33F-46BE-9DCF-D387049E6E3A}"/>
          </ac:spMkLst>
        </pc:spChg>
        <pc:spChg chg="mod">
          <ac:chgData name="Caleb Fleming (GOV)" userId="d753a905-44c5-4a83-a970-01e91d84b560" providerId="ADAL" clId="{B967515B-5DD0-4C11-B582-D28B23D55A0C}" dt="2022-04-27T23:04:32.962" v="12508" actId="20577"/>
          <ac:spMkLst>
            <pc:docMk/>
            <pc:sldMk cId="2489205341" sldId="299"/>
            <ac:spMk id="3" creationId="{A6090B47-FC2F-4D02-8434-BB0BBD9C9939}"/>
          </ac:spMkLst>
        </pc:spChg>
      </pc:sldChg>
      <pc:sldChg chg="new">
        <pc:chgData name="Caleb Fleming (GOV)" userId="d753a905-44c5-4a83-a970-01e91d84b560" providerId="ADAL" clId="{B967515B-5DD0-4C11-B582-D28B23D55A0C}" dt="2022-04-29T18:17:50.549" v="12509" actId="680"/>
        <pc:sldMkLst>
          <pc:docMk/>
          <pc:sldMk cId="3611924846" sldId="300"/>
        </pc:sldMkLst>
      </pc:sldChg>
    </pc:docChg>
  </pc:docChgLst>
  <pc:docChgLst>
    <pc:chgData name="Caleb Fleming (GOV)" userId="d753a905-44c5-4a83-a970-01e91d84b560" providerId="ADAL" clId="{93E6129C-647B-4714-95DC-639D9056A36A}"/>
    <pc:docChg chg="undo custSel addSld modSld sldOrd">
      <pc:chgData name="Caleb Fleming (GOV)" userId="d753a905-44c5-4a83-a970-01e91d84b560" providerId="ADAL" clId="{93E6129C-647B-4714-95DC-639D9056A36A}" dt="2022-06-13T04:26:40.855" v="2030" actId="20577"/>
      <pc:docMkLst>
        <pc:docMk/>
      </pc:docMkLst>
      <pc:sldChg chg="modSp">
        <pc:chgData name="Caleb Fleming (GOV)" userId="d753a905-44c5-4a83-a970-01e91d84b560" providerId="ADAL" clId="{93E6129C-647B-4714-95DC-639D9056A36A}" dt="2022-06-13T04:12:39.761" v="1055"/>
        <pc:sldMkLst>
          <pc:docMk/>
          <pc:sldMk cId="4077871089" sldId="256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4077871089" sldId="256"/>
            <ac:spMk id="2" creationId="{E7712637-BB00-4841-9968-B81EDCAB700F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4077871089" sldId="256"/>
            <ac:spMk id="3" creationId="{DE50DADC-C20F-4371-B840-8311B25C4C16}"/>
          </ac:spMkLst>
        </pc:spChg>
      </pc:sldChg>
      <pc:sldChg chg="modSp">
        <pc:chgData name="Caleb Fleming (GOV)" userId="d753a905-44c5-4a83-a970-01e91d84b560" providerId="ADAL" clId="{93E6129C-647B-4714-95DC-639D9056A36A}" dt="2022-06-13T04:12:39.761" v="1055"/>
        <pc:sldMkLst>
          <pc:docMk/>
          <pc:sldMk cId="2707586397" sldId="257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707586397" sldId="257"/>
            <ac:spMk id="2" creationId="{E32C1082-81D7-4F0A-B587-53A660F7A5AB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707586397" sldId="257"/>
            <ac:spMk id="3" creationId="{70FF174B-D798-4B69-9459-5B40248912E0}"/>
          </ac:spMkLst>
        </pc:spChg>
      </pc:sldChg>
      <pc:sldChg chg="modSp mod">
        <pc:chgData name="Caleb Fleming (GOV)" userId="d753a905-44c5-4a83-a970-01e91d84b560" providerId="ADAL" clId="{93E6129C-647B-4714-95DC-639D9056A36A}" dt="2022-06-13T04:12:39.969" v="1056" actId="27636"/>
        <pc:sldMkLst>
          <pc:docMk/>
          <pc:sldMk cId="4204814904" sldId="258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4204814904" sldId="258"/>
            <ac:spMk id="2" creationId="{510FC17D-DFF3-4E00-8FB8-33744FA4DC9F}"/>
          </ac:spMkLst>
        </pc:spChg>
        <pc:spChg chg="mod">
          <ac:chgData name="Caleb Fleming (GOV)" userId="d753a905-44c5-4a83-a970-01e91d84b560" providerId="ADAL" clId="{93E6129C-647B-4714-95DC-639D9056A36A}" dt="2022-06-13T04:12:39.969" v="1056" actId="27636"/>
          <ac:spMkLst>
            <pc:docMk/>
            <pc:sldMk cId="4204814904" sldId="258"/>
            <ac:spMk id="3" creationId="{C13AF12A-C2A0-4971-9BA0-DF5FC3D8BFC7}"/>
          </ac:spMkLst>
        </pc:spChg>
      </pc:sldChg>
      <pc:sldChg chg="modSp">
        <pc:chgData name="Caleb Fleming (GOV)" userId="d753a905-44c5-4a83-a970-01e91d84b560" providerId="ADAL" clId="{93E6129C-647B-4714-95DC-639D9056A36A}" dt="2022-06-13T04:12:39.761" v="1055"/>
        <pc:sldMkLst>
          <pc:docMk/>
          <pc:sldMk cId="342021633" sldId="259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42021633" sldId="259"/>
            <ac:spMk id="2" creationId="{963B7A1B-C4AA-42C2-96E5-A5686240850B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42021633" sldId="259"/>
            <ac:spMk id="3" creationId="{FC4CD8EB-1141-4AE3-B709-132FA611A2B1}"/>
          </ac:spMkLst>
        </pc:spChg>
      </pc:sldChg>
      <pc:sldChg chg="modSp">
        <pc:chgData name="Caleb Fleming (GOV)" userId="d753a905-44c5-4a83-a970-01e91d84b560" providerId="ADAL" clId="{93E6129C-647B-4714-95DC-639D9056A36A}" dt="2022-06-13T04:12:39.761" v="1055"/>
        <pc:sldMkLst>
          <pc:docMk/>
          <pc:sldMk cId="1645994508" sldId="260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645994508" sldId="260"/>
            <ac:spMk id="2" creationId="{9701E0AC-C584-4E50-8B77-BABBC1B94F2E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645994508" sldId="260"/>
            <ac:spMk id="3" creationId="{2FE667F0-0C24-4F64-BAE0-7C7E24129A0D}"/>
          </ac:spMkLst>
        </pc:spChg>
      </pc:sldChg>
      <pc:sldChg chg="modSp">
        <pc:chgData name="Caleb Fleming (GOV)" userId="d753a905-44c5-4a83-a970-01e91d84b560" providerId="ADAL" clId="{93E6129C-647B-4714-95DC-639D9056A36A}" dt="2022-06-13T04:12:39.761" v="1055"/>
        <pc:sldMkLst>
          <pc:docMk/>
          <pc:sldMk cId="3897774526" sldId="261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897774526" sldId="261"/>
            <ac:spMk id="2" creationId="{197D9D9C-FF88-42D8-93C2-7B6AD42572EA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897774526" sldId="261"/>
            <ac:spMk id="3" creationId="{8958BB4B-9BAF-411A-B741-0A25E34F66DA}"/>
          </ac:spMkLst>
        </pc:spChg>
      </pc:sldChg>
      <pc:sldChg chg="modSp">
        <pc:chgData name="Caleb Fleming (GOV)" userId="d753a905-44c5-4a83-a970-01e91d84b560" providerId="ADAL" clId="{93E6129C-647B-4714-95DC-639D9056A36A}" dt="2022-06-13T04:12:39.761" v="1055"/>
        <pc:sldMkLst>
          <pc:docMk/>
          <pc:sldMk cId="726624813" sldId="262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726624813" sldId="262"/>
            <ac:spMk id="2" creationId="{6CD29E49-381E-4E61-B8B8-90A4D911E243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726624813" sldId="262"/>
            <ac:spMk id="3" creationId="{5D293E2C-9CB5-4607-8D22-5F21D15B65D3}"/>
          </ac:spMkLst>
        </pc:spChg>
      </pc:sldChg>
      <pc:sldChg chg="modSp mod">
        <pc:chgData name="Caleb Fleming (GOV)" userId="d753a905-44c5-4a83-a970-01e91d84b560" providerId="ADAL" clId="{93E6129C-647B-4714-95DC-639D9056A36A}" dt="2022-06-13T04:12:40.017" v="1057" actId="27636"/>
        <pc:sldMkLst>
          <pc:docMk/>
          <pc:sldMk cId="1645639662" sldId="263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645639662" sldId="263"/>
            <ac:spMk id="2" creationId="{9FA9DD9B-7C72-437F-BFC5-9D6B148598C3}"/>
          </ac:spMkLst>
        </pc:spChg>
        <pc:spChg chg="mod">
          <ac:chgData name="Caleb Fleming (GOV)" userId="d753a905-44c5-4a83-a970-01e91d84b560" providerId="ADAL" clId="{93E6129C-647B-4714-95DC-639D9056A36A}" dt="2022-06-13T04:12:40.017" v="1057" actId="27636"/>
          <ac:spMkLst>
            <pc:docMk/>
            <pc:sldMk cId="1645639662" sldId="263"/>
            <ac:spMk id="3" creationId="{C38D36A8-285E-4DC4-95E0-3DE94FA8D484}"/>
          </ac:spMkLst>
        </pc:spChg>
      </pc:sldChg>
      <pc:sldChg chg="modSp">
        <pc:chgData name="Caleb Fleming (GOV)" userId="d753a905-44c5-4a83-a970-01e91d84b560" providerId="ADAL" clId="{93E6129C-647B-4714-95DC-639D9056A36A}" dt="2022-06-13T04:12:39.761" v="1055"/>
        <pc:sldMkLst>
          <pc:docMk/>
          <pc:sldMk cId="2021293451" sldId="264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021293451" sldId="264"/>
            <ac:spMk id="2" creationId="{B9DC941F-F3B4-445C-A850-6E4283918DBF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021293451" sldId="264"/>
            <ac:spMk id="3" creationId="{0B933F36-6F1E-4551-A656-C09BBE93F2C0}"/>
          </ac:spMkLst>
        </pc:spChg>
      </pc:sldChg>
      <pc:sldChg chg="modSp">
        <pc:chgData name="Caleb Fleming (GOV)" userId="d753a905-44c5-4a83-a970-01e91d84b560" providerId="ADAL" clId="{93E6129C-647B-4714-95DC-639D9056A36A}" dt="2022-06-13T04:12:39.761" v="1055"/>
        <pc:sldMkLst>
          <pc:docMk/>
          <pc:sldMk cId="2856219499" sldId="265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856219499" sldId="265"/>
            <ac:spMk id="2" creationId="{FE8A1A87-06FE-4989-98C3-F628768130EC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856219499" sldId="265"/>
            <ac:spMk id="3" creationId="{39CF95AF-42B7-46B2-A851-27891756F9A6}"/>
          </ac:spMkLst>
        </pc:spChg>
      </pc:sldChg>
      <pc:sldChg chg="modSp mod">
        <pc:chgData name="Caleb Fleming (GOV)" userId="d753a905-44c5-4a83-a970-01e91d84b560" providerId="ADAL" clId="{93E6129C-647B-4714-95DC-639D9056A36A}" dt="2022-06-13T04:12:40.066" v="1059" actId="27636"/>
        <pc:sldMkLst>
          <pc:docMk/>
          <pc:sldMk cId="3073070305" sldId="266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073070305" sldId="266"/>
            <ac:spMk id="2" creationId="{623CDC2F-068E-4190-B0CD-6671D087BB53}"/>
          </ac:spMkLst>
        </pc:spChg>
        <pc:spChg chg="mod">
          <ac:chgData name="Caleb Fleming (GOV)" userId="d753a905-44c5-4a83-a970-01e91d84b560" providerId="ADAL" clId="{93E6129C-647B-4714-95DC-639D9056A36A}" dt="2022-06-13T04:12:40.066" v="1059" actId="27636"/>
          <ac:spMkLst>
            <pc:docMk/>
            <pc:sldMk cId="3073070305" sldId="266"/>
            <ac:spMk id="3" creationId="{D5049A3F-949B-4318-95B4-5977480213DE}"/>
          </ac:spMkLst>
        </pc:spChg>
      </pc:sldChg>
      <pc:sldChg chg="modSp">
        <pc:chgData name="Caleb Fleming (GOV)" userId="d753a905-44c5-4a83-a970-01e91d84b560" providerId="ADAL" clId="{93E6129C-647B-4714-95DC-639D9056A36A}" dt="2022-06-13T04:12:39.761" v="1055"/>
        <pc:sldMkLst>
          <pc:docMk/>
          <pc:sldMk cId="159921535" sldId="267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59921535" sldId="267"/>
            <ac:spMk id="2" creationId="{F58FC683-CAE7-428B-9EF2-0FACDFD4F35D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59921535" sldId="267"/>
            <ac:spMk id="3" creationId="{46B9DD77-7B2E-41A5-859A-384439FA6823}"/>
          </ac:spMkLst>
        </pc:spChg>
      </pc:sldChg>
      <pc:sldChg chg="modSp">
        <pc:chgData name="Caleb Fleming (GOV)" userId="d753a905-44c5-4a83-a970-01e91d84b560" providerId="ADAL" clId="{93E6129C-647B-4714-95DC-639D9056A36A}" dt="2022-06-13T04:12:39.761" v="1055"/>
        <pc:sldMkLst>
          <pc:docMk/>
          <pc:sldMk cId="1288931416" sldId="268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288931416" sldId="268"/>
            <ac:spMk id="2" creationId="{9F701F2D-5A84-4E60-856A-25D3DCFE08BD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288931416" sldId="268"/>
            <ac:spMk id="3" creationId="{385A0EF1-B202-42C0-B385-97EDECDE0E30}"/>
          </ac:spMkLst>
        </pc:spChg>
      </pc:sldChg>
      <pc:sldChg chg="modSp mod">
        <pc:chgData name="Caleb Fleming (GOV)" userId="d753a905-44c5-4a83-a970-01e91d84b560" providerId="ADAL" clId="{93E6129C-647B-4714-95DC-639D9056A36A}" dt="2022-06-13T04:12:39.761" v="1055"/>
        <pc:sldMkLst>
          <pc:docMk/>
          <pc:sldMk cId="787873466" sldId="269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787873466" sldId="269"/>
            <ac:spMk id="2" creationId="{0CD8924E-C72A-48D2-8FC0-6CB64B644953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787873466" sldId="269"/>
            <ac:spMk id="3" creationId="{A05A7B54-3FD9-4E69-8E66-726E6330985E}"/>
          </ac:spMkLst>
        </pc:spChg>
      </pc:sldChg>
      <pc:sldChg chg="modSp">
        <pc:chgData name="Caleb Fleming (GOV)" userId="d753a905-44c5-4a83-a970-01e91d84b560" providerId="ADAL" clId="{93E6129C-647B-4714-95DC-639D9056A36A}" dt="2022-06-13T04:12:39.761" v="1055"/>
        <pc:sldMkLst>
          <pc:docMk/>
          <pc:sldMk cId="2843615789" sldId="270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843615789" sldId="270"/>
            <ac:spMk id="2" creationId="{3A17524A-0EF0-4BE7-9382-30E85D217CE4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843615789" sldId="270"/>
            <ac:spMk id="3" creationId="{3941A01A-9C66-4F57-8781-BC7850B84E33}"/>
          </ac:spMkLst>
        </pc:spChg>
      </pc:sldChg>
      <pc:sldChg chg="modSp mod">
        <pc:chgData name="Caleb Fleming (GOV)" userId="d753a905-44c5-4a83-a970-01e91d84b560" providerId="ADAL" clId="{93E6129C-647B-4714-95DC-639D9056A36A}" dt="2022-06-13T04:12:39.761" v="1055"/>
        <pc:sldMkLst>
          <pc:docMk/>
          <pc:sldMk cId="1652079725" sldId="271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652079725" sldId="271"/>
            <ac:spMk id="2" creationId="{A97A043A-6C60-4D19-BEDC-B2969334941D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652079725" sldId="271"/>
            <ac:spMk id="3" creationId="{691FF47B-157D-4EFD-AF8F-CC88EE6FB3CB}"/>
          </ac:spMkLst>
        </pc:spChg>
      </pc:sldChg>
      <pc:sldChg chg="modSp">
        <pc:chgData name="Caleb Fleming (GOV)" userId="d753a905-44c5-4a83-a970-01e91d84b560" providerId="ADAL" clId="{93E6129C-647B-4714-95DC-639D9056A36A}" dt="2022-06-13T04:12:39.761" v="1055"/>
        <pc:sldMkLst>
          <pc:docMk/>
          <pc:sldMk cId="3163084200" sldId="272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163084200" sldId="272"/>
            <ac:spMk id="2" creationId="{263AB4F9-A57F-4A94-9069-7B65EFE77B07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163084200" sldId="272"/>
            <ac:spMk id="3" creationId="{8B551AF1-B0FF-4A7E-B0A2-1EC5269761E5}"/>
          </ac:spMkLst>
        </pc:spChg>
      </pc:sldChg>
      <pc:sldChg chg="modSp mod">
        <pc:chgData name="Caleb Fleming (GOV)" userId="d753a905-44c5-4a83-a970-01e91d84b560" providerId="ADAL" clId="{93E6129C-647B-4714-95DC-639D9056A36A}" dt="2022-06-13T04:21:23.155" v="1887" actId="1076"/>
        <pc:sldMkLst>
          <pc:docMk/>
          <pc:sldMk cId="125620782" sldId="274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25620782" sldId="274"/>
            <ac:spMk id="2" creationId="{6C83DBC9-33D0-4D21-8C79-1BACD7D4858F}"/>
          </ac:spMkLst>
        </pc:spChg>
        <pc:spChg chg="mod ord">
          <ac:chgData name="Caleb Fleming (GOV)" userId="d753a905-44c5-4a83-a970-01e91d84b560" providerId="ADAL" clId="{93E6129C-647B-4714-95DC-639D9056A36A}" dt="2022-06-13T04:20:44.789" v="1857" actId="166"/>
          <ac:spMkLst>
            <pc:docMk/>
            <pc:sldMk cId="125620782" sldId="274"/>
            <ac:spMk id="3" creationId="{6CDBAD39-2358-4D25-BE0C-81AF070A32E2}"/>
          </ac:spMkLst>
        </pc:spChg>
        <pc:spChg chg="mod">
          <ac:chgData name="Caleb Fleming (GOV)" userId="d753a905-44c5-4a83-a970-01e91d84b560" providerId="ADAL" clId="{93E6129C-647B-4714-95DC-639D9056A36A}" dt="2022-06-13T04:21:03.049" v="1884" actId="1036"/>
          <ac:spMkLst>
            <pc:docMk/>
            <pc:sldMk cId="125620782" sldId="274"/>
            <ac:spMk id="5" creationId="{EAF7EB92-8D54-4FC1-A81E-11FE2AED3418}"/>
          </ac:spMkLst>
        </pc:spChg>
        <pc:spChg chg="mod">
          <ac:chgData name="Caleb Fleming (GOV)" userId="d753a905-44c5-4a83-a970-01e91d84b560" providerId="ADAL" clId="{93E6129C-647B-4714-95DC-639D9056A36A}" dt="2022-06-13T04:21:14.838" v="1885" actId="1076"/>
          <ac:spMkLst>
            <pc:docMk/>
            <pc:sldMk cId="125620782" sldId="274"/>
            <ac:spMk id="6" creationId="{F0EE24AF-2033-49E8-ADCA-EDCCAAA9BF16}"/>
          </ac:spMkLst>
        </pc:spChg>
        <pc:spChg chg="mod">
          <ac:chgData name="Caleb Fleming (GOV)" userId="d753a905-44c5-4a83-a970-01e91d84b560" providerId="ADAL" clId="{93E6129C-647B-4714-95DC-639D9056A36A}" dt="2022-06-13T04:21:23.155" v="1887" actId="1076"/>
          <ac:spMkLst>
            <pc:docMk/>
            <pc:sldMk cId="125620782" sldId="274"/>
            <ac:spMk id="7" creationId="{97E37BC0-0DD4-4EC9-919A-8195EDA31824}"/>
          </ac:spMkLst>
        </pc:spChg>
        <pc:picChg chg="mod">
          <ac:chgData name="Caleb Fleming (GOV)" userId="d753a905-44c5-4a83-a970-01e91d84b560" providerId="ADAL" clId="{93E6129C-647B-4714-95DC-639D9056A36A}" dt="2022-06-13T04:20:50.258" v="1858" actId="1076"/>
          <ac:picMkLst>
            <pc:docMk/>
            <pc:sldMk cId="125620782" sldId="274"/>
            <ac:picMk id="4" creationId="{8B4C7B80-AAA1-47AF-A5CF-1901FDE9A5A7}"/>
          </ac:picMkLst>
        </pc:picChg>
      </pc:sldChg>
      <pc:sldChg chg="modSp">
        <pc:chgData name="Caleb Fleming (GOV)" userId="d753a905-44c5-4a83-a970-01e91d84b560" providerId="ADAL" clId="{93E6129C-647B-4714-95DC-639D9056A36A}" dt="2022-06-13T04:12:39.761" v="1055"/>
        <pc:sldMkLst>
          <pc:docMk/>
          <pc:sldMk cId="3639026118" sldId="275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639026118" sldId="275"/>
            <ac:spMk id="4" creationId="{33DF57CC-C9F6-4734-AD01-26E0EECEC25A}"/>
          </ac:spMkLst>
        </pc:spChg>
      </pc:sldChg>
      <pc:sldChg chg="modSp">
        <pc:chgData name="Caleb Fleming (GOV)" userId="d753a905-44c5-4a83-a970-01e91d84b560" providerId="ADAL" clId="{93E6129C-647B-4714-95DC-639D9056A36A}" dt="2022-06-13T04:12:39.761" v="1055"/>
        <pc:sldMkLst>
          <pc:docMk/>
          <pc:sldMk cId="2192267912" sldId="276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192267912" sldId="276"/>
            <ac:spMk id="2" creationId="{0D7909BE-E6C5-40CC-9106-8B95FA1B9DE3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192267912" sldId="276"/>
            <ac:spMk id="3" creationId="{0722548F-816D-4484-A366-7394EB8F7A96}"/>
          </ac:spMkLst>
        </pc:spChg>
      </pc:sldChg>
      <pc:sldChg chg="modSp mod">
        <pc:chgData name="Caleb Fleming (GOV)" userId="d753a905-44c5-4a83-a970-01e91d84b560" providerId="ADAL" clId="{93E6129C-647B-4714-95DC-639D9056A36A}" dt="2022-06-13T04:15:02.367" v="1155" actId="14100"/>
        <pc:sldMkLst>
          <pc:docMk/>
          <pc:sldMk cId="3522594120" sldId="277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522594120" sldId="277"/>
            <ac:spMk id="2" creationId="{827FD5E9-B9C6-48DE-B8B3-362C7E0A7DB9}"/>
          </ac:spMkLst>
        </pc:spChg>
        <pc:spChg chg="mod">
          <ac:chgData name="Caleb Fleming (GOV)" userId="d753a905-44c5-4a83-a970-01e91d84b560" providerId="ADAL" clId="{93E6129C-647B-4714-95DC-639D9056A36A}" dt="2022-06-13T04:15:02.367" v="1155" actId="14100"/>
          <ac:spMkLst>
            <pc:docMk/>
            <pc:sldMk cId="3522594120" sldId="277"/>
            <ac:spMk id="3" creationId="{16C396B9-BCC7-446E-ADD8-045DC3280C91}"/>
          </ac:spMkLst>
        </pc:spChg>
      </pc:sldChg>
      <pc:sldChg chg="modSp mod">
        <pc:chgData name="Caleb Fleming (GOV)" userId="d753a905-44c5-4a83-a970-01e91d84b560" providerId="ADAL" clId="{93E6129C-647B-4714-95DC-639D9056A36A}" dt="2022-06-13T04:14:45.759" v="1154" actId="20577"/>
        <pc:sldMkLst>
          <pc:docMk/>
          <pc:sldMk cId="1631053436" sldId="278"/>
        </pc:sldMkLst>
        <pc:spChg chg="mod">
          <ac:chgData name="Caleb Fleming (GOV)" userId="d753a905-44c5-4a83-a970-01e91d84b560" providerId="ADAL" clId="{93E6129C-647B-4714-95DC-639D9056A36A}" dt="2022-06-13T04:14:45.759" v="1154" actId="20577"/>
          <ac:spMkLst>
            <pc:docMk/>
            <pc:sldMk cId="1631053436" sldId="278"/>
            <ac:spMk id="2" creationId="{6B60D70C-CA9A-4796-BD7B-766A65202BA5}"/>
          </ac:spMkLst>
        </pc:spChg>
        <pc:spChg chg="mod">
          <ac:chgData name="Caleb Fleming (GOV)" userId="d753a905-44c5-4a83-a970-01e91d84b560" providerId="ADAL" clId="{93E6129C-647B-4714-95DC-639D9056A36A}" dt="2022-06-13T04:14:26.701" v="1103" actId="1076"/>
          <ac:spMkLst>
            <pc:docMk/>
            <pc:sldMk cId="1631053436" sldId="278"/>
            <ac:spMk id="3" creationId="{5FA2C4EB-2B83-404C-885A-1E0C22A6F24A}"/>
          </ac:spMkLst>
        </pc:spChg>
      </pc:sldChg>
      <pc:sldChg chg="modSp mod">
        <pc:chgData name="Caleb Fleming (GOV)" userId="d753a905-44c5-4a83-a970-01e91d84b560" providerId="ADAL" clId="{93E6129C-647B-4714-95DC-639D9056A36A}" dt="2022-06-13T04:13:16.046" v="1092" actId="20577"/>
        <pc:sldMkLst>
          <pc:docMk/>
          <pc:sldMk cId="2128345376" sldId="279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128345376" sldId="279"/>
            <ac:spMk id="2" creationId="{9DDF06EB-1911-4CD5-B26B-D7ADDC5505BB}"/>
          </ac:spMkLst>
        </pc:spChg>
        <pc:spChg chg="mod">
          <ac:chgData name="Caleb Fleming (GOV)" userId="d753a905-44c5-4a83-a970-01e91d84b560" providerId="ADAL" clId="{93E6129C-647B-4714-95DC-639D9056A36A}" dt="2022-06-13T04:13:16.046" v="1092" actId="20577"/>
          <ac:spMkLst>
            <pc:docMk/>
            <pc:sldMk cId="2128345376" sldId="279"/>
            <ac:spMk id="3" creationId="{EF16ED1C-91BA-4939-B1F6-631720F96D23}"/>
          </ac:spMkLst>
        </pc:spChg>
      </pc:sldChg>
      <pc:sldChg chg="modSp mod">
        <pc:chgData name="Caleb Fleming (GOV)" userId="d753a905-44c5-4a83-a970-01e91d84b560" providerId="ADAL" clId="{93E6129C-647B-4714-95DC-639D9056A36A}" dt="2022-06-13T04:12:40.025" v="1058" actId="27636"/>
        <pc:sldMkLst>
          <pc:docMk/>
          <pc:sldMk cId="2330515740" sldId="280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330515740" sldId="280"/>
            <ac:spMk id="4" creationId="{4F3FB210-6632-4136-9A65-B60E0D810B35}"/>
          </ac:spMkLst>
        </pc:spChg>
        <pc:spChg chg="mod">
          <ac:chgData name="Caleb Fleming (GOV)" userId="d753a905-44c5-4a83-a970-01e91d84b560" providerId="ADAL" clId="{93E6129C-647B-4714-95DC-639D9056A36A}" dt="2022-06-13T04:12:40.025" v="1058" actId="27636"/>
          <ac:spMkLst>
            <pc:docMk/>
            <pc:sldMk cId="2330515740" sldId="280"/>
            <ac:spMk id="5" creationId="{BFD72AE5-7991-48A2-A68B-0D45206FA6F6}"/>
          </ac:spMkLst>
        </pc:spChg>
      </pc:sldChg>
      <pc:sldChg chg="modSp mod ord">
        <pc:chgData name="Caleb Fleming (GOV)" userId="d753a905-44c5-4a83-a970-01e91d84b560" providerId="ADAL" clId="{93E6129C-647B-4714-95DC-639D9056A36A}" dt="2022-06-13T04:16:05.751" v="1255"/>
        <pc:sldMkLst>
          <pc:docMk/>
          <pc:sldMk cId="2520956660" sldId="281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520956660" sldId="281"/>
            <ac:spMk id="2" creationId="{75505E72-DFB0-4921-8640-0D4FEED3B9CD}"/>
          </ac:spMkLst>
        </pc:spChg>
        <pc:spChg chg="mod">
          <ac:chgData name="Caleb Fleming (GOV)" userId="d753a905-44c5-4a83-a970-01e91d84b560" providerId="ADAL" clId="{93E6129C-647B-4714-95DC-639D9056A36A}" dt="2022-06-13T04:15:52.161" v="1253" actId="20577"/>
          <ac:spMkLst>
            <pc:docMk/>
            <pc:sldMk cId="2520956660" sldId="281"/>
            <ac:spMk id="3" creationId="{ECE34164-745A-40C5-AFD5-7B36BF05074A}"/>
          </ac:spMkLst>
        </pc:spChg>
      </pc:sldChg>
      <pc:sldChg chg="modSp mod">
        <pc:chgData name="Caleb Fleming (GOV)" userId="d753a905-44c5-4a83-a970-01e91d84b560" providerId="ADAL" clId="{93E6129C-647B-4714-95DC-639D9056A36A}" dt="2022-06-13T04:12:40.097" v="1060" actId="27636"/>
        <pc:sldMkLst>
          <pc:docMk/>
          <pc:sldMk cId="1488822430" sldId="282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488822430" sldId="282"/>
            <ac:spMk id="2" creationId="{ACEF1C8A-62F5-4917-896F-DEC836166DB1}"/>
          </ac:spMkLst>
        </pc:spChg>
        <pc:spChg chg="mod">
          <ac:chgData name="Caleb Fleming (GOV)" userId="d753a905-44c5-4a83-a970-01e91d84b560" providerId="ADAL" clId="{93E6129C-647B-4714-95DC-639D9056A36A}" dt="2022-06-13T04:12:40.097" v="1060" actId="27636"/>
          <ac:spMkLst>
            <pc:docMk/>
            <pc:sldMk cId="1488822430" sldId="282"/>
            <ac:spMk id="3" creationId="{C5DF3F0D-99DF-408A-9294-C66CE39FF197}"/>
          </ac:spMkLst>
        </pc:spChg>
      </pc:sldChg>
      <pc:sldChg chg="modSp mod">
        <pc:chgData name="Caleb Fleming (GOV)" userId="d753a905-44c5-4a83-a970-01e91d84b560" providerId="ADAL" clId="{93E6129C-647B-4714-95DC-639D9056A36A}" dt="2022-06-13T04:22:25.592" v="1936" actId="20577"/>
        <pc:sldMkLst>
          <pc:docMk/>
          <pc:sldMk cId="2117917676" sldId="283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117917676" sldId="283"/>
            <ac:spMk id="2" creationId="{8E8DA12C-6AD5-4925-B1B5-F4D4C07F2CEE}"/>
          </ac:spMkLst>
        </pc:spChg>
        <pc:spChg chg="mod">
          <ac:chgData name="Caleb Fleming (GOV)" userId="d753a905-44c5-4a83-a970-01e91d84b560" providerId="ADAL" clId="{93E6129C-647B-4714-95DC-639D9056A36A}" dt="2022-06-13T04:22:25.592" v="1936" actId="20577"/>
          <ac:spMkLst>
            <pc:docMk/>
            <pc:sldMk cId="2117917676" sldId="283"/>
            <ac:spMk id="3" creationId="{A7097A8E-F31E-43DD-AA86-D63CFAF715B3}"/>
          </ac:spMkLst>
        </pc:spChg>
      </pc:sldChg>
      <pc:sldChg chg="modSp">
        <pc:chgData name="Caleb Fleming (GOV)" userId="d753a905-44c5-4a83-a970-01e91d84b560" providerId="ADAL" clId="{93E6129C-647B-4714-95DC-639D9056A36A}" dt="2022-06-13T04:12:39.761" v="1055"/>
        <pc:sldMkLst>
          <pc:docMk/>
          <pc:sldMk cId="1237445236" sldId="284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237445236" sldId="284"/>
            <ac:spMk id="2" creationId="{0CF265D5-AE5C-431F-AF2F-B0FD11D6A44B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237445236" sldId="284"/>
            <ac:spMk id="3" creationId="{3AED3857-9926-44D8-83A2-ABE0E334FE32}"/>
          </ac:spMkLst>
        </pc:spChg>
      </pc:sldChg>
      <pc:sldChg chg="modSp mod">
        <pc:chgData name="Caleb Fleming (GOV)" userId="d753a905-44c5-4a83-a970-01e91d84b560" providerId="ADAL" clId="{93E6129C-647B-4714-95DC-639D9056A36A}" dt="2022-06-13T04:22:49.500" v="1977" actId="20577"/>
        <pc:sldMkLst>
          <pc:docMk/>
          <pc:sldMk cId="3651870488" sldId="285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651870488" sldId="285"/>
            <ac:spMk id="2" creationId="{5CD9D248-7446-4A9C-857F-5D2BCF27DB5D}"/>
          </ac:spMkLst>
        </pc:spChg>
        <pc:spChg chg="mod">
          <ac:chgData name="Caleb Fleming (GOV)" userId="d753a905-44c5-4a83-a970-01e91d84b560" providerId="ADAL" clId="{93E6129C-647B-4714-95DC-639D9056A36A}" dt="2022-06-13T04:22:49.500" v="1977" actId="20577"/>
          <ac:spMkLst>
            <pc:docMk/>
            <pc:sldMk cId="3651870488" sldId="285"/>
            <ac:spMk id="3" creationId="{7D95B910-CED1-4A51-BB61-14E6BF868546}"/>
          </ac:spMkLst>
        </pc:spChg>
      </pc:sldChg>
      <pc:sldChg chg="modSp mod">
        <pc:chgData name="Caleb Fleming (GOV)" userId="d753a905-44c5-4a83-a970-01e91d84b560" providerId="ADAL" clId="{93E6129C-647B-4714-95DC-639D9056A36A}" dt="2022-06-13T04:21:41.243" v="1888" actId="14100"/>
        <pc:sldMkLst>
          <pc:docMk/>
          <pc:sldMk cId="4184887918" sldId="286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4184887918" sldId="286"/>
            <ac:spMk id="2" creationId="{815741BB-8BA2-464D-9738-32858A8F64A1}"/>
          </ac:spMkLst>
        </pc:spChg>
        <pc:spChg chg="mod">
          <ac:chgData name="Caleb Fleming (GOV)" userId="d753a905-44c5-4a83-a970-01e91d84b560" providerId="ADAL" clId="{93E6129C-647B-4714-95DC-639D9056A36A}" dt="2022-06-13T04:21:41.243" v="1888" actId="14100"/>
          <ac:spMkLst>
            <pc:docMk/>
            <pc:sldMk cId="4184887918" sldId="286"/>
            <ac:spMk id="3" creationId="{DBAE3DFA-9C8D-4C95-9CBF-6D0BBBE8E069}"/>
          </ac:spMkLst>
        </pc:spChg>
      </pc:sldChg>
      <pc:sldChg chg="modSp">
        <pc:chgData name="Caleb Fleming (GOV)" userId="d753a905-44c5-4a83-a970-01e91d84b560" providerId="ADAL" clId="{93E6129C-647B-4714-95DC-639D9056A36A}" dt="2022-06-13T04:12:39.761" v="1055"/>
        <pc:sldMkLst>
          <pc:docMk/>
          <pc:sldMk cId="3800843406" sldId="287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800843406" sldId="287"/>
            <ac:spMk id="2" creationId="{1F0B136A-15E3-43A3-83C5-5F169FE0BA3C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800843406" sldId="287"/>
            <ac:spMk id="3" creationId="{560E09F2-E576-4759-ADD8-EB43F4918380}"/>
          </ac:spMkLst>
        </pc:spChg>
      </pc:sldChg>
      <pc:sldChg chg="modSp">
        <pc:chgData name="Caleb Fleming (GOV)" userId="d753a905-44c5-4a83-a970-01e91d84b560" providerId="ADAL" clId="{93E6129C-647B-4714-95DC-639D9056A36A}" dt="2022-06-13T04:12:39.761" v="1055"/>
        <pc:sldMkLst>
          <pc:docMk/>
          <pc:sldMk cId="38107033" sldId="288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8107033" sldId="288"/>
            <ac:spMk id="2" creationId="{1F0B136A-15E3-43A3-83C5-5F169FE0BA3C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8107033" sldId="288"/>
            <ac:spMk id="3" creationId="{560E09F2-E576-4759-ADD8-EB43F4918380}"/>
          </ac:spMkLst>
        </pc:spChg>
      </pc:sldChg>
      <pc:sldChg chg="modSp mod">
        <pc:chgData name="Caleb Fleming (GOV)" userId="d753a905-44c5-4a83-a970-01e91d84b560" providerId="ADAL" clId="{93E6129C-647B-4714-95DC-639D9056A36A}" dt="2022-06-13T04:23:22.852" v="1983" actId="1076"/>
        <pc:sldMkLst>
          <pc:docMk/>
          <pc:sldMk cId="2187420233" sldId="289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187420233" sldId="289"/>
            <ac:spMk id="2" creationId="{6C83DBC9-33D0-4D21-8C79-1BACD7D4858F}"/>
          </ac:spMkLst>
        </pc:spChg>
        <pc:spChg chg="mod ord">
          <ac:chgData name="Caleb Fleming (GOV)" userId="d753a905-44c5-4a83-a970-01e91d84b560" providerId="ADAL" clId="{93E6129C-647B-4714-95DC-639D9056A36A}" dt="2022-06-13T04:23:15.116" v="1980" actId="1076"/>
          <ac:spMkLst>
            <pc:docMk/>
            <pc:sldMk cId="2187420233" sldId="289"/>
            <ac:spMk id="3" creationId="{6CDBAD39-2358-4D25-BE0C-81AF070A32E2}"/>
          </ac:spMkLst>
        </pc:spChg>
        <pc:picChg chg="mod">
          <ac:chgData name="Caleb Fleming (GOV)" userId="d753a905-44c5-4a83-a970-01e91d84b560" providerId="ADAL" clId="{93E6129C-647B-4714-95DC-639D9056A36A}" dt="2022-06-13T04:23:22.852" v="1983" actId="1076"/>
          <ac:picMkLst>
            <pc:docMk/>
            <pc:sldMk cId="2187420233" sldId="289"/>
            <ac:picMk id="4" creationId="{8B4C7B80-AAA1-47AF-A5CF-1901FDE9A5A7}"/>
          </ac:picMkLst>
        </pc:picChg>
      </pc:sldChg>
      <pc:sldChg chg="modSp">
        <pc:chgData name="Caleb Fleming (GOV)" userId="d753a905-44c5-4a83-a970-01e91d84b560" providerId="ADAL" clId="{93E6129C-647B-4714-95DC-639D9056A36A}" dt="2022-06-13T04:12:39.761" v="1055"/>
        <pc:sldMkLst>
          <pc:docMk/>
          <pc:sldMk cId="3943463921" sldId="290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943463921" sldId="290"/>
            <ac:spMk id="2" creationId="{CACA543C-F3E3-4DB0-9941-A5B7A01F1965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943463921" sldId="290"/>
            <ac:spMk id="3" creationId="{4BB747EA-CDC8-4AFA-9D34-204372A42CA0}"/>
          </ac:spMkLst>
        </pc:spChg>
      </pc:sldChg>
      <pc:sldChg chg="modSp">
        <pc:chgData name="Caleb Fleming (GOV)" userId="d753a905-44c5-4a83-a970-01e91d84b560" providerId="ADAL" clId="{93E6129C-647B-4714-95DC-639D9056A36A}" dt="2022-06-13T04:12:39.761" v="1055"/>
        <pc:sldMkLst>
          <pc:docMk/>
          <pc:sldMk cId="2987536299" sldId="291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987536299" sldId="291"/>
            <ac:spMk id="2" creationId="{5F6937CC-9346-4A70-8B01-ED2CE20CA302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987536299" sldId="291"/>
            <ac:spMk id="3" creationId="{3D5E3640-ECEE-4FF7-84B4-6477D111349F}"/>
          </ac:spMkLst>
        </pc:spChg>
      </pc:sldChg>
      <pc:sldChg chg="modSp">
        <pc:chgData name="Caleb Fleming (GOV)" userId="d753a905-44c5-4a83-a970-01e91d84b560" providerId="ADAL" clId="{93E6129C-647B-4714-95DC-639D9056A36A}" dt="2022-06-13T04:12:39.761" v="1055"/>
        <pc:sldMkLst>
          <pc:docMk/>
          <pc:sldMk cId="91672075" sldId="292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91672075" sldId="292"/>
            <ac:spMk id="2" creationId="{B53C82BC-8BCA-4585-BD7E-F81F6FC94CBB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91672075" sldId="292"/>
            <ac:spMk id="3" creationId="{763C8225-EF5D-4A2E-A4F0-B2D59BCF6874}"/>
          </ac:spMkLst>
        </pc:spChg>
      </pc:sldChg>
      <pc:sldChg chg="modSp">
        <pc:chgData name="Caleb Fleming (GOV)" userId="d753a905-44c5-4a83-a970-01e91d84b560" providerId="ADAL" clId="{93E6129C-647B-4714-95DC-639D9056A36A}" dt="2022-06-13T04:12:39.761" v="1055"/>
        <pc:sldMkLst>
          <pc:docMk/>
          <pc:sldMk cId="1296916162" sldId="293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296916162" sldId="293"/>
            <ac:spMk id="2" creationId="{EBFC7129-CCAF-4150-9A57-E47D2A4BC971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296916162" sldId="293"/>
            <ac:spMk id="3" creationId="{6C816AB9-D0DF-4BA4-8C63-683585772302}"/>
          </ac:spMkLst>
        </pc:spChg>
      </pc:sldChg>
      <pc:sldChg chg="modSp mod">
        <pc:chgData name="Caleb Fleming (GOV)" userId="d753a905-44c5-4a83-a970-01e91d84b560" providerId="ADAL" clId="{93E6129C-647B-4714-95DC-639D9056A36A}" dt="2022-06-13T04:24:16.694" v="1984" actId="1076"/>
        <pc:sldMkLst>
          <pc:docMk/>
          <pc:sldMk cId="3202986942" sldId="294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202986942" sldId="294"/>
            <ac:spMk id="2" creationId="{EB1F0710-9FB8-4BD1-895F-6A498DA2440C}"/>
          </ac:spMkLst>
        </pc:spChg>
        <pc:spChg chg="mod">
          <ac:chgData name="Caleb Fleming (GOV)" userId="d753a905-44c5-4a83-a970-01e91d84b560" providerId="ADAL" clId="{93E6129C-647B-4714-95DC-639D9056A36A}" dt="2022-06-13T04:24:16.694" v="1984" actId="1076"/>
          <ac:spMkLst>
            <pc:docMk/>
            <pc:sldMk cId="3202986942" sldId="294"/>
            <ac:spMk id="3" creationId="{3566546F-2756-4B59-935C-EB8B041411EE}"/>
          </ac:spMkLst>
        </pc:spChg>
      </pc:sldChg>
      <pc:sldChg chg="modSp mod">
        <pc:chgData name="Caleb Fleming (GOV)" userId="d753a905-44c5-4a83-a970-01e91d84b560" providerId="ADAL" clId="{93E6129C-647B-4714-95DC-639D9056A36A}" dt="2022-06-13T04:12:40.193" v="1062" actId="27636"/>
        <pc:sldMkLst>
          <pc:docMk/>
          <pc:sldMk cId="929108469" sldId="295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929108469" sldId="295"/>
            <ac:spMk id="2" creationId="{C2967BB7-57B5-47B5-8886-D38853AD9D03}"/>
          </ac:spMkLst>
        </pc:spChg>
        <pc:spChg chg="mod">
          <ac:chgData name="Caleb Fleming (GOV)" userId="d753a905-44c5-4a83-a970-01e91d84b560" providerId="ADAL" clId="{93E6129C-647B-4714-95DC-639D9056A36A}" dt="2022-06-13T04:12:40.193" v="1062" actId="27636"/>
          <ac:spMkLst>
            <pc:docMk/>
            <pc:sldMk cId="929108469" sldId="295"/>
            <ac:spMk id="3" creationId="{D1C3C1A0-DD11-48F1-97F3-9D49715EF261}"/>
          </ac:spMkLst>
        </pc:spChg>
      </pc:sldChg>
      <pc:sldChg chg="modSp">
        <pc:chgData name="Caleb Fleming (GOV)" userId="d753a905-44c5-4a83-a970-01e91d84b560" providerId="ADAL" clId="{93E6129C-647B-4714-95DC-639D9056A36A}" dt="2022-06-13T04:12:39.761" v="1055"/>
        <pc:sldMkLst>
          <pc:docMk/>
          <pc:sldMk cId="2933478253" sldId="296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933478253" sldId="296"/>
            <ac:spMk id="2" creationId="{F4B0D63F-F5D1-48C3-B965-8E31C38E3A86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933478253" sldId="296"/>
            <ac:spMk id="3" creationId="{580B0263-2C7C-41D5-A6C4-FF2A1843E42B}"/>
          </ac:spMkLst>
        </pc:spChg>
      </pc:sldChg>
      <pc:sldChg chg="modSp mod">
        <pc:chgData name="Caleb Fleming (GOV)" userId="d753a905-44c5-4a83-a970-01e91d84b560" providerId="ADAL" clId="{93E6129C-647B-4714-95DC-639D9056A36A}" dt="2022-06-13T04:24:59.804" v="1990" actId="1076"/>
        <pc:sldMkLst>
          <pc:docMk/>
          <pc:sldMk cId="2370659222" sldId="297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370659222" sldId="297"/>
            <ac:spMk id="2" creationId="{6C83DBC9-33D0-4D21-8C79-1BACD7D4858F}"/>
          </ac:spMkLst>
        </pc:spChg>
        <pc:spChg chg="mod ord">
          <ac:chgData name="Caleb Fleming (GOV)" userId="d753a905-44c5-4a83-a970-01e91d84b560" providerId="ADAL" clId="{93E6129C-647B-4714-95DC-639D9056A36A}" dt="2022-06-13T04:24:36.197" v="1986" actId="166"/>
          <ac:spMkLst>
            <pc:docMk/>
            <pc:sldMk cId="2370659222" sldId="297"/>
            <ac:spMk id="3" creationId="{6CDBAD39-2358-4D25-BE0C-81AF070A32E2}"/>
          </ac:spMkLst>
        </pc:spChg>
        <pc:spChg chg="mod">
          <ac:chgData name="Caleb Fleming (GOV)" userId="d753a905-44c5-4a83-a970-01e91d84b560" providerId="ADAL" clId="{93E6129C-647B-4714-95DC-639D9056A36A}" dt="2022-06-13T04:24:59.804" v="1990" actId="1076"/>
          <ac:spMkLst>
            <pc:docMk/>
            <pc:sldMk cId="2370659222" sldId="297"/>
            <ac:spMk id="7" creationId="{97E37BC0-0DD4-4EC9-919A-8195EDA31824}"/>
          </ac:spMkLst>
        </pc:spChg>
        <pc:picChg chg="mod">
          <ac:chgData name="Caleb Fleming (GOV)" userId="d753a905-44c5-4a83-a970-01e91d84b560" providerId="ADAL" clId="{93E6129C-647B-4714-95DC-639D9056A36A}" dt="2022-06-13T04:24:45.619" v="1988" actId="1076"/>
          <ac:picMkLst>
            <pc:docMk/>
            <pc:sldMk cId="2370659222" sldId="297"/>
            <ac:picMk id="4" creationId="{8B4C7B80-AAA1-47AF-A5CF-1901FDE9A5A7}"/>
          </ac:picMkLst>
        </pc:picChg>
      </pc:sldChg>
      <pc:sldChg chg="modSp ord">
        <pc:chgData name="Caleb Fleming (GOV)" userId="d753a905-44c5-4a83-a970-01e91d84b560" providerId="ADAL" clId="{93E6129C-647B-4714-95DC-639D9056A36A}" dt="2022-06-13T04:12:39.761" v="1055"/>
        <pc:sldMkLst>
          <pc:docMk/>
          <pc:sldMk cId="1362424242" sldId="298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362424242" sldId="298"/>
            <ac:spMk id="2" creationId="{A06C0A51-ABF3-4D79-9080-335BBA3574A6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362424242" sldId="298"/>
            <ac:spMk id="3" creationId="{0EEF9773-D076-4539-8B18-A610A36AF175}"/>
          </ac:spMkLst>
        </pc:spChg>
      </pc:sldChg>
      <pc:sldChg chg="modSp mod">
        <pc:chgData name="Caleb Fleming (GOV)" userId="d753a905-44c5-4a83-a970-01e91d84b560" providerId="ADAL" clId="{93E6129C-647B-4714-95DC-639D9056A36A}" dt="2022-06-13T04:12:39.761" v="1055"/>
        <pc:sldMkLst>
          <pc:docMk/>
          <pc:sldMk cId="2489205341" sldId="299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489205341" sldId="299"/>
            <ac:spMk id="2" creationId="{5A4D2186-A33F-46BE-9DCF-D387049E6E3A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489205341" sldId="299"/>
            <ac:spMk id="3" creationId="{A6090B47-FC2F-4D02-8434-BB0BBD9C9939}"/>
          </ac:spMkLst>
        </pc:spChg>
      </pc:sldChg>
      <pc:sldChg chg="modSp mod">
        <pc:chgData name="Caleb Fleming (GOV)" userId="d753a905-44c5-4a83-a970-01e91d84b560" providerId="ADAL" clId="{93E6129C-647B-4714-95DC-639D9056A36A}" dt="2022-06-13T04:12:39.761" v="1055"/>
        <pc:sldMkLst>
          <pc:docMk/>
          <pc:sldMk cId="3611924846" sldId="300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611924846" sldId="300"/>
            <ac:spMk id="2" creationId="{74881DAA-5383-4A17-B2F9-88B9F4D40D09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611924846" sldId="300"/>
            <ac:spMk id="3" creationId="{C4D3E887-6014-4AF3-9383-1E590F13644F}"/>
          </ac:spMkLst>
        </pc:spChg>
      </pc:sldChg>
      <pc:sldChg chg="modSp add mod">
        <pc:chgData name="Caleb Fleming (GOV)" userId="d753a905-44c5-4a83-a970-01e91d84b560" providerId="ADAL" clId="{93E6129C-647B-4714-95DC-639D9056A36A}" dt="2022-06-13T04:26:22.728" v="1998" actId="1076"/>
        <pc:sldMkLst>
          <pc:docMk/>
          <pc:sldMk cId="1770247785" sldId="301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770247785" sldId="301"/>
            <ac:spMk id="2" creationId="{6C83DBC9-33D0-4D21-8C79-1BACD7D4858F}"/>
          </ac:spMkLst>
        </pc:spChg>
        <pc:spChg chg="mod ord">
          <ac:chgData name="Caleb Fleming (GOV)" userId="d753a905-44c5-4a83-a970-01e91d84b560" providerId="ADAL" clId="{93E6129C-647B-4714-95DC-639D9056A36A}" dt="2022-06-13T04:26:02.370" v="1993" actId="14100"/>
          <ac:spMkLst>
            <pc:docMk/>
            <pc:sldMk cId="1770247785" sldId="301"/>
            <ac:spMk id="3" creationId="{6CDBAD39-2358-4D25-BE0C-81AF070A32E2}"/>
          </ac:spMkLst>
        </pc:spChg>
        <pc:spChg chg="mod">
          <ac:chgData name="Caleb Fleming (GOV)" userId="d753a905-44c5-4a83-a970-01e91d84b560" providerId="ADAL" clId="{93E6129C-647B-4714-95DC-639D9056A36A}" dt="2022-06-13T04:26:12.874" v="1995" actId="1076"/>
          <ac:spMkLst>
            <pc:docMk/>
            <pc:sldMk cId="1770247785" sldId="301"/>
            <ac:spMk id="6" creationId="{F0EE24AF-2033-49E8-ADCA-EDCCAAA9BF16}"/>
          </ac:spMkLst>
        </pc:spChg>
        <pc:spChg chg="mod">
          <ac:chgData name="Caleb Fleming (GOV)" userId="d753a905-44c5-4a83-a970-01e91d84b560" providerId="ADAL" clId="{93E6129C-647B-4714-95DC-639D9056A36A}" dt="2022-06-13T04:26:22.728" v="1998" actId="1076"/>
          <ac:spMkLst>
            <pc:docMk/>
            <pc:sldMk cId="1770247785" sldId="301"/>
            <ac:spMk id="7" creationId="{97E37BC0-0DD4-4EC9-919A-8195EDA31824}"/>
          </ac:spMkLst>
        </pc:spChg>
        <pc:picChg chg="mod">
          <ac:chgData name="Caleb Fleming (GOV)" userId="d753a905-44c5-4a83-a970-01e91d84b560" providerId="ADAL" clId="{93E6129C-647B-4714-95DC-639D9056A36A}" dt="2022-06-13T04:26:08.050" v="1994" actId="1076"/>
          <ac:picMkLst>
            <pc:docMk/>
            <pc:sldMk cId="1770247785" sldId="301"/>
            <ac:picMk id="4" creationId="{8B4C7B80-AAA1-47AF-A5CF-1901FDE9A5A7}"/>
          </ac:picMkLst>
        </pc:picChg>
      </pc:sldChg>
      <pc:sldChg chg="modSp new mod">
        <pc:chgData name="Caleb Fleming (GOV)" userId="d753a905-44c5-4a83-a970-01e91d84b560" providerId="ADAL" clId="{93E6129C-647B-4714-95DC-639D9056A36A}" dt="2022-06-13T04:26:40.855" v="2030" actId="20577"/>
        <pc:sldMkLst>
          <pc:docMk/>
          <pc:sldMk cId="2023552565" sldId="302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023552565" sldId="302"/>
            <ac:spMk id="2" creationId="{48EF9EC0-5CCC-470E-B8FA-B30894F25755}"/>
          </ac:spMkLst>
        </pc:spChg>
        <pc:spChg chg="mod">
          <ac:chgData name="Caleb Fleming (GOV)" userId="d753a905-44c5-4a83-a970-01e91d84b560" providerId="ADAL" clId="{93E6129C-647B-4714-95DC-639D9056A36A}" dt="2022-06-13T04:26:40.855" v="2030" actId="20577"/>
          <ac:spMkLst>
            <pc:docMk/>
            <pc:sldMk cId="2023552565" sldId="302"/>
            <ac:spMk id="3" creationId="{2A26ECDB-904F-45FD-9394-4FDC3F25E15C}"/>
          </ac:spMkLst>
        </pc:spChg>
      </pc:sldChg>
      <pc:sldChg chg="modSp new mod">
        <pc:chgData name="Caleb Fleming (GOV)" userId="d753a905-44c5-4a83-a970-01e91d84b560" providerId="ADAL" clId="{93E6129C-647B-4714-95DC-639D9056A36A}" dt="2022-06-13T04:19:22.499" v="1852" actId="20577"/>
        <pc:sldMkLst>
          <pc:docMk/>
          <pc:sldMk cId="314076539" sldId="303"/>
        </pc:sldMkLst>
        <pc:spChg chg="mod">
          <ac:chgData name="Caleb Fleming (GOV)" userId="d753a905-44c5-4a83-a970-01e91d84b560" providerId="ADAL" clId="{93E6129C-647B-4714-95DC-639D9056A36A}" dt="2022-06-13T04:16:25.810" v="1280" actId="20577"/>
          <ac:spMkLst>
            <pc:docMk/>
            <pc:sldMk cId="314076539" sldId="303"/>
            <ac:spMk id="2" creationId="{9376ECB1-DBA2-4979-8F68-EC23DC94E73E}"/>
          </ac:spMkLst>
        </pc:spChg>
        <pc:spChg chg="mod">
          <ac:chgData name="Caleb Fleming (GOV)" userId="d753a905-44c5-4a83-a970-01e91d84b560" providerId="ADAL" clId="{93E6129C-647B-4714-95DC-639D9056A36A}" dt="2022-06-13T04:19:22.499" v="1852" actId="20577"/>
          <ac:spMkLst>
            <pc:docMk/>
            <pc:sldMk cId="314076539" sldId="303"/>
            <ac:spMk id="3" creationId="{F352D5C6-C9D7-4927-8EEF-1B5C5FAC88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CAB0EED-C10F-4F1E-990C-FFAE92ADA14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1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56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75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1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42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CAB0EED-C10F-4F1E-990C-FFAE92ADA14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CAB0EED-C10F-4F1E-990C-FFAE92ADA14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6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8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7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3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3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3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8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2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CAB0EED-C10F-4F1E-990C-FFAE92ADA14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4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shopFox/sliv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2637-BB00-4841-9968-B81EDCAB7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 Team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0DADC-C20F-4371-B840-8311B25C4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Caleb Fleming</a:t>
            </a:r>
          </a:p>
        </p:txBody>
      </p:sp>
    </p:spTree>
    <p:extLst>
      <p:ext uri="{BB962C8B-B14F-4D97-AF65-F5344CB8AC3E}">
        <p14:creationId xmlns:p14="http://schemas.microsoft.com/office/powerpoint/2010/main" val="407787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7D493CC-D9F8-498E-AAEF-53798BCBA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071133"/>
            <a:ext cx="7591425" cy="339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3DF57CC-C9F6-4734-AD01-26E0EECE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“Cyber Kill Chain”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B8081-AE68-4927-BE3C-903C7A3142BB}"/>
              </a:ext>
            </a:extLst>
          </p:cNvPr>
          <p:cNvSpPr txBox="1"/>
          <p:nvPr/>
        </p:nvSpPr>
        <p:spPr>
          <a:xfrm>
            <a:off x="2960784" y="5459626"/>
            <a:ext cx="6127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https://ptgmedia.pearsoncmg.com/images/chap1_9780135752036/elementLinks/F01XX01.jpg</a:t>
            </a:r>
          </a:p>
        </p:txBody>
      </p:sp>
    </p:spTree>
    <p:extLst>
      <p:ext uri="{BB962C8B-B14F-4D97-AF65-F5344CB8AC3E}">
        <p14:creationId xmlns:p14="http://schemas.microsoft.com/office/powerpoint/2010/main" val="363902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D5E9-B9C6-48DE-B8B3-362C7E0A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your objective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396B9-BCC7-446E-ADD8-045DC3280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9317"/>
            <a:ext cx="10515600" cy="3882408"/>
          </a:xfrm>
        </p:spPr>
        <p:txBody>
          <a:bodyPr>
            <a:normAutofit/>
          </a:bodyPr>
          <a:lstStyle/>
          <a:p>
            <a:r>
              <a:rPr lang="en-US" dirty="0"/>
              <a:t>What information am I missing to find my objective?</a:t>
            </a:r>
          </a:p>
          <a:p>
            <a:r>
              <a:rPr lang="en-US" dirty="0"/>
              <a:t>What steps do I need to take to get closer to my objective?</a:t>
            </a:r>
          </a:p>
          <a:p>
            <a:r>
              <a:rPr lang="en-US" dirty="0"/>
              <a:t>Do I need to redefine/expand my objective?</a:t>
            </a:r>
          </a:p>
          <a:p>
            <a:r>
              <a:rPr lang="en-US" dirty="0"/>
              <a:t>WARNING:</a:t>
            </a:r>
          </a:p>
          <a:p>
            <a:pPr lvl="1"/>
            <a:r>
              <a:rPr lang="en-US" dirty="0"/>
              <a:t>It is easy to get lost if you forget about your objective</a:t>
            </a:r>
          </a:p>
          <a:p>
            <a:pPr lvl="1"/>
            <a:r>
              <a:rPr lang="en-US" dirty="0"/>
              <a:t>Every step you take should be intentional</a:t>
            </a:r>
          </a:p>
          <a:p>
            <a:pPr lvl="1"/>
            <a:r>
              <a:rPr lang="en-US" dirty="0"/>
              <a:t>At every point of the process, you should be able to describe WHY you are doing what you are doing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9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5E72-DFB0-4921-8640-0D4FEED3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</a:t>
            </a:r>
            <a:r>
              <a:rPr lang="en-US" dirty="0" err="1"/>
              <a:t>Blendy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4164-745A-40C5-AFD5-7B36BF050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your actions look like to an outside observer</a:t>
            </a:r>
          </a:p>
          <a:p>
            <a:r>
              <a:rPr lang="en-US" dirty="0"/>
              <a:t>Does what you are doing look “normal”?</a:t>
            </a:r>
          </a:p>
          <a:p>
            <a:pPr lvl="1"/>
            <a:r>
              <a:rPr lang="en-US" dirty="0"/>
              <a:t>Do users normally browse to HTTPS sites? -&gt; yes</a:t>
            </a:r>
          </a:p>
          <a:p>
            <a:pPr lvl="1"/>
            <a:r>
              <a:rPr lang="en-US" dirty="0"/>
              <a:t>Do critical servers with no users browse to HTTPS sites? -&gt; no</a:t>
            </a:r>
          </a:p>
          <a:p>
            <a:pPr lvl="1"/>
            <a:r>
              <a:rPr lang="en-US" dirty="0"/>
              <a:t>Do new files named “malware.exe” show up on your desktop randomly? -&gt; I hope not</a:t>
            </a:r>
          </a:p>
          <a:p>
            <a:r>
              <a:rPr lang="en-US" dirty="0"/>
              <a:t>This is commonly referred to as tradecraft and I could spend a ton of time talking about it, but we don’t have enough time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56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ECB1-DBA2-4979-8F68-EC23DC9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Read. All. The. Words.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D5C6-C9D7-4927-8EEF-1B5C5FAC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Attackers often sift through a ton of information</a:t>
            </a:r>
          </a:p>
          <a:p>
            <a:pPr lvl="1"/>
            <a:r>
              <a:rPr lang="en-US" dirty="0"/>
              <a:t>Users often have tons of files</a:t>
            </a:r>
          </a:p>
          <a:p>
            <a:pPr lvl="1"/>
            <a:r>
              <a:rPr lang="en-US" dirty="0"/>
              <a:t>Network stores have even more files</a:t>
            </a:r>
          </a:p>
          <a:p>
            <a:pPr lvl="1"/>
            <a:r>
              <a:rPr lang="en-US" dirty="0"/>
              <a:t>Commands often return a lot of output</a:t>
            </a:r>
          </a:p>
          <a:p>
            <a:r>
              <a:rPr lang="en-US" dirty="0"/>
              <a:t>Nuggets of critical information are often buried next to junk</a:t>
            </a:r>
          </a:p>
          <a:p>
            <a:r>
              <a:rPr lang="en-US" dirty="0"/>
              <a:t>It is critical that you read all the output you get back</a:t>
            </a:r>
          </a:p>
          <a:p>
            <a:r>
              <a:rPr lang="en-US" dirty="0"/>
              <a:t>Looking at != Reading. Take your time. It is worth it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6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9D9C-FF88-42D8-93C2-7B6AD425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Infrastructure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8BB4B-9BAF-411A-B741-0A25E34F6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7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941F-F3B4-445C-A850-6E428391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33F36-6F1E-4551-A656-C09BBE9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used by an operator</a:t>
            </a:r>
          </a:p>
          <a:p>
            <a:r>
              <a:rPr lang="en-US" dirty="0"/>
              <a:t>Contains the tools the operator intends to use</a:t>
            </a:r>
          </a:p>
          <a:p>
            <a:r>
              <a:rPr lang="en-US" dirty="0"/>
              <a:t>Ideally ephemeral</a:t>
            </a:r>
          </a:p>
          <a:p>
            <a:pPr lvl="1"/>
            <a:r>
              <a:rPr lang="en-US" dirty="0"/>
              <a:t>can be changed</a:t>
            </a:r>
          </a:p>
          <a:p>
            <a:pPr lvl="1"/>
            <a:r>
              <a:rPr lang="en-US" dirty="0"/>
              <a:t>doesn’t always need to be 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9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9E49-381E-4E61-B8B8-90A4D911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93E2C-9CB5-4607-8D22-5F21D15B6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multiple operators to work together</a:t>
            </a:r>
          </a:p>
          <a:p>
            <a:r>
              <a:rPr lang="en-US" dirty="0"/>
              <a:t>Serves as the central management point for your operation</a:t>
            </a:r>
          </a:p>
          <a:p>
            <a:r>
              <a:rPr lang="en-US" dirty="0"/>
              <a:t>Several tools do not have a concept of a team server</a:t>
            </a:r>
          </a:p>
          <a:p>
            <a:pPr lvl="1"/>
            <a:r>
              <a:rPr lang="en-US" dirty="0"/>
              <a:t>Agents call back to a single attack station</a:t>
            </a:r>
          </a:p>
          <a:p>
            <a:pPr lvl="1"/>
            <a:r>
              <a:rPr lang="en-US" dirty="0"/>
              <a:t>Makes collaboration more difficult</a:t>
            </a:r>
          </a:p>
          <a:p>
            <a:pPr lvl="1"/>
            <a:r>
              <a:rPr lang="en-US" dirty="0"/>
              <a:t>Most new tools at least try to implement a team server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24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1A87-06FE-4989-98C3-F6287681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F95AF-42B7-46B2-A851-27891756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Listens for incoming agent connections</a:t>
            </a:r>
          </a:p>
          <a:p>
            <a:r>
              <a:rPr lang="en-US" dirty="0"/>
              <a:t>Multiple configuration options</a:t>
            </a:r>
          </a:p>
          <a:p>
            <a:r>
              <a:rPr lang="en-US" dirty="0"/>
              <a:t>Important that they match the settings that the agents are expecting to call back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19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924E-C72A-48D2-8FC0-6CB64B64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A7B54-3FD9-4E69-8E66-726E63309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(most of the time) it is not ideal for agents to call back directly to your </a:t>
            </a:r>
            <a:r>
              <a:rPr lang="en-US" dirty="0" err="1"/>
              <a:t>teamserver</a:t>
            </a:r>
            <a:endParaRPr lang="en-US" dirty="0"/>
          </a:p>
          <a:p>
            <a:pPr lvl="1"/>
            <a:r>
              <a:rPr lang="en-US" dirty="0"/>
              <a:t>Limits creativity on where the traffic is going to</a:t>
            </a:r>
          </a:p>
          <a:p>
            <a:pPr lvl="1"/>
            <a:r>
              <a:rPr lang="en-US" dirty="0"/>
              <a:t>Makes moving when IPs are found and blocked more difficult</a:t>
            </a:r>
          </a:p>
          <a:p>
            <a:pPr lvl="1"/>
            <a:r>
              <a:rPr lang="en-US" dirty="0"/>
              <a:t>Opens your team server to fingerprinting, discovery, and exploitation</a:t>
            </a:r>
          </a:p>
          <a:p>
            <a:r>
              <a:rPr lang="en-US" dirty="0"/>
              <a:t>Redirectors solve this by providing multiple locations that will redirect/tunnel traffic back to your </a:t>
            </a:r>
            <a:r>
              <a:rPr lang="en-US" dirty="0" err="1"/>
              <a:t>teamserver</a:t>
            </a:r>
            <a:endParaRPr lang="en-US" dirty="0"/>
          </a:p>
          <a:p>
            <a:r>
              <a:rPr lang="en-US" dirty="0"/>
              <a:t>Easier to replace since the redirectors don’t store state, just handle traffic</a:t>
            </a:r>
          </a:p>
        </p:txBody>
      </p:sp>
    </p:spTree>
    <p:extLst>
      <p:ext uri="{BB962C8B-B14F-4D97-AF65-F5344CB8AC3E}">
        <p14:creationId xmlns:p14="http://schemas.microsoft.com/office/powerpoint/2010/main" val="787873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524A-0EF0-4BE7-9382-30E85D21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Redirectors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1A01A-9C66-4F57-8781-BC7850B84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implemented in multiple ways</a:t>
            </a:r>
          </a:p>
          <a:p>
            <a:pPr lvl="1"/>
            <a:r>
              <a:rPr lang="en-US" dirty="0"/>
              <a:t>Firewalls (NAT)</a:t>
            </a:r>
          </a:p>
          <a:p>
            <a:pPr lvl="1"/>
            <a:r>
              <a:rPr lang="en-US" dirty="0"/>
              <a:t>Proxies (NGINX, Apache)</a:t>
            </a:r>
          </a:p>
          <a:p>
            <a:pPr lvl="1"/>
            <a:r>
              <a:rPr lang="en-US" dirty="0"/>
              <a:t>Tunnels (SSH, VPN)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1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1082-81D7-4F0A-B587-53A660F7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174B-D798-4B69-9459-5B402489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Caleb (please no “Mr. Fleming”)</a:t>
            </a:r>
          </a:p>
          <a:p>
            <a:r>
              <a:rPr lang="en-US" dirty="0"/>
              <a:t>ACE 2016</a:t>
            </a:r>
          </a:p>
          <a:p>
            <a:r>
              <a:rPr lang="en-US" dirty="0"/>
              <a:t>DoD Red Teamer</a:t>
            </a:r>
          </a:p>
          <a:p>
            <a:r>
              <a:rPr lang="en-US" dirty="0"/>
              <a:t>CCDC Red Teamer</a:t>
            </a:r>
          </a:p>
          <a:p>
            <a:r>
              <a:rPr lang="en-US" dirty="0"/>
              <a:t>Home Lab Enthusiast</a:t>
            </a:r>
          </a:p>
        </p:txBody>
      </p:sp>
    </p:spTree>
    <p:extLst>
      <p:ext uri="{BB962C8B-B14F-4D97-AF65-F5344CB8AC3E}">
        <p14:creationId xmlns:p14="http://schemas.microsoft.com/office/powerpoint/2010/main" val="2707586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DC2F-068E-4190-B0CD-6671D087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9A3F-949B-4318-95B4-59774802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Agents don’t magically appear (as much as we might hope they will)</a:t>
            </a:r>
          </a:p>
          <a:p>
            <a:r>
              <a:rPr lang="en-US" dirty="0"/>
              <a:t>Payload is the artifact that creates an agent when executed</a:t>
            </a:r>
          </a:p>
          <a:p>
            <a:r>
              <a:rPr lang="en-US" dirty="0"/>
              <a:t>Can take many different forms</a:t>
            </a:r>
          </a:p>
          <a:p>
            <a:pPr lvl="1"/>
            <a:r>
              <a:rPr lang="en-US" dirty="0"/>
              <a:t>Executable</a:t>
            </a:r>
          </a:p>
          <a:p>
            <a:pPr lvl="1"/>
            <a:r>
              <a:rPr lang="en-US" dirty="0"/>
              <a:t>Shellcode</a:t>
            </a:r>
          </a:p>
          <a:p>
            <a:pPr lvl="1"/>
            <a:r>
              <a:rPr lang="en-US" dirty="0"/>
              <a:t>Script</a:t>
            </a:r>
          </a:p>
          <a:p>
            <a:pPr lvl="1"/>
            <a:r>
              <a:rPr lang="en-US" dirty="0"/>
              <a:t>Office Macro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Generated by the operator according to operational need</a:t>
            </a:r>
          </a:p>
          <a:p>
            <a:r>
              <a:rPr lang="en-US" dirty="0"/>
              <a:t>Settings need to match the settings of the listener you want it to use</a:t>
            </a:r>
          </a:p>
        </p:txBody>
      </p:sp>
    </p:spTree>
    <p:extLst>
      <p:ext uri="{BB962C8B-B14F-4D97-AF65-F5344CB8AC3E}">
        <p14:creationId xmlns:p14="http://schemas.microsoft.com/office/powerpoint/2010/main" val="3073070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1F2D-5A84-4E60-856A-25D3DCFE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Payloads: Stagers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A0EF1-B202-42C0-B385-97EDECDE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code needed to download and execute the full agent</a:t>
            </a:r>
          </a:p>
          <a:p>
            <a:r>
              <a:rPr lang="en-US" dirty="0"/>
              <a:t>Small, fits in more places and can be less noticeable</a:t>
            </a:r>
          </a:p>
          <a:p>
            <a:r>
              <a:rPr lang="en-US" dirty="0"/>
              <a:t>Requires access to reach out to your infrastructure to download the full agent to execute</a:t>
            </a:r>
          </a:p>
          <a:p>
            <a:r>
              <a:rPr lang="en-US" dirty="0"/>
              <a:t>Goes by many names</a:t>
            </a:r>
          </a:p>
          <a:p>
            <a:pPr lvl="1"/>
            <a:r>
              <a:rPr lang="en-US" dirty="0"/>
              <a:t>Stagers</a:t>
            </a:r>
          </a:p>
          <a:p>
            <a:pPr lvl="1"/>
            <a:r>
              <a:rPr lang="en-US" dirty="0"/>
              <a:t>Download Cradles</a:t>
            </a:r>
          </a:p>
          <a:p>
            <a:pPr lvl="1"/>
            <a:r>
              <a:rPr lang="en-US" dirty="0"/>
              <a:t>Stage Zero</a:t>
            </a:r>
          </a:p>
        </p:txBody>
      </p:sp>
    </p:spTree>
    <p:extLst>
      <p:ext uri="{BB962C8B-B14F-4D97-AF65-F5344CB8AC3E}">
        <p14:creationId xmlns:p14="http://schemas.microsoft.com/office/powerpoint/2010/main" val="1288931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C683-CAE7-428B-9EF2-0FACDFD4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Payloads: Stage-less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DD77-7B2E-41A5-859A-384439FA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Stage-less payloads contain all of the code needed to run the agent from the beginning</a:t>
            </a:r>
          </a:p>
          <a:p>
            <a:r>
              <a:rPr lang="en-US" dirty="0"/>
              <a:t>Often larger than staged payloads</a:t>
            </a:r>
          </a:p>
          <a:p>
            <a:r>
              <a:rPr lang="en-US" dirty="0"/>
              <a:t>Do not require downloading of additional code to function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1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43A-6C60-4D19-BEDC-B2969334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FF47B-157D-4EFD-AF8F-CC88EE6F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that you test all of the parts of your infrastructure before use</a:t>
            </a:r>
          </a:p>
          <a:p>
            <a:r>
              <a:rPr lang="en-US" dirty="0"/>
              <a:t>Goal is to find any issues while you control ALL of the pieces</a:t>
            </a:r>
          </a:p>
          <a:p>
            <a:pPr lvl="1"/>
            <a:r>
              <a:rPr lang="en-US" dirty="0"/>
              <a:t>When you start your operation, your opponent gets a say</a:t>
            </a:r>
          </a:p>
          <a:p>
            <a:pPr lvl="1"/>
            <a:r>
              <a:rPr lang="en-US" dirty="0"/>
              <a:t>Network oddities, security products, or just bad luck can impact you</a:t>
            </a:r>
          </a:p>
          <a:p>
            <a:pPr lvl="1"/>
            <a:r>
              <a:rPr lang="en-US" dirty="0"/>
              <a:t>Testing eliminates many unknowns so at the very least you know that what you control works as expected</a:t>
            </a:r>
          </a:p>
          <a:p>
            <a:r>
              <a:rPr lang="en-US" dirty="0"/>
              <a:t>Easiest way to test is to execute your payload on a box you control, if you get a callback then you know everything works as expected</a:t>
            </a:r>
          </a:p>
        </p:txBody>
      </p:sp>
    </p:spTree>
    <p:extLst>
      <p:ext uri="{BB962C8B-B14F-4D97-AF65-F5344CB8AC3E}">
        <p14:creationId xmlns:p14="http://schemas.microsoft.com/office/powerpoint/2010/main" val="1652079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65D5-AE5C-431F-AF2F-B0FD11D6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#1 – Infrastructure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D3857-9926-44D8-83A2-ABE0E334F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your team server</a:t>
            </a:r>
          </a:p>
          <a:p>
            <a:r>
              <a:rPr lang="en-US" dirty="0"/>
              <a:t>Start an HTTPS listener on port 443</a:t>
            </a:r>
          </a:p>
          <a:p>
            <a:r>
              <a:rPr lang="en-US" dirty="0"/>
              <a:t>Generate a payload to call back to that listener</a:t>
            </a:r>
          </a:p>
          <a:p>
            <a:r>
              <a:rPr lang="en-US" dirty="0"/>
              <a:t>Test to ensure that your callback works as expected</a:t>
            </a:r>
          </a:p>
        </p:txBody>
      </p:sp>
    </p:spTree>
    <p:extLst>
      <p:ext uri="{BB962C8B-B14F-4D97-AF65-F5344CB8AC3E}">
        <p14:creationId xmlns:p14="http://schemas.microsoft.com/office/powerpoint/2010/main" val="1237445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B4F9-A57F-4A94-9069-7B65EFE7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Callback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51AF1-B0FF-4A7E-B0A2-1EC526976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get a callback…. Now what?</a:t>
            </a:r>
          </a:p>
        </p:txBody>
      </p:sp>
    </p:spTree>
    <p:extLst>
      <p:ext uri="{BB962C8B-B14F-4D97-AF65-F5344CB8AC3E}">
        <p14:creationId xmlns:p14="http://schemas.microsoft.com/office/powerpoint/2010/main" val="3163084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09BE-E6C5-40CC-9106-8B95FA1B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 get your callback?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2548F-816D-4484-A366-7394EB8F7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to get your initial access</a:t>
            </a:r>
          </a:p>
          <a:p>
            <a:pPr lvl="1"/>
            <a:r>
              <a:rPr lang="en-US" dirty="0"/>
              <a:t>Phishing</a:t>
            </a:r>
          </a:p>
          <a:p>
            <a:pPr lvl="1"/>
            <a:r>
              <a:rPr lang="en-US" dirty="0"/>
              <a:t>Insider Threat</a:t>
            </a:r>
          </a:p>
          <a:p>
            <a:pPr lvl="1"/>
            <a:r>
              <a:rPr lang="en-US" dirty="0"/>
              <a:t>Exploit/Remote Code Execution (RCE)</a:t>
            </a:r>
          </a:p>
          <a:p>
            <a:pPr lvl="1"/>
            <a:r>
              <a:rPr lang="en-US" dirty="0"/>
              <a:t>Leave a malicious USB in the parking lot</a:t>
            </a:r>
          </a:p>
          <a:p>
            <a:pPr lvl="1"/>
            <a:r>
              <a:rPr lang="en-US" dirty="0"/>
              <a:t>Break in</a:t>
            </a:r>
          </a:p>
          <a:p>
            <a:r>
              <a:rPr lang="en-US" dirty="0"/>
              <a:t>Only limited by your creativity (and your rules of engagement)</a:t>
            </a:r>
          </a:p>
          <a:p>
            <a:r>
              <a:rPr lang="en-US" dirty="0"/>
              <a:t>Later lectures will cover this in more detail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67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DBC9-33D0-4D21-8C79-1BACD7D4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B4C7B80-AAA1-47AF-A5CF-1901FDE9A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3" y="2580937"/>
            <a:ext cx="7591425" cy="339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F7EB92-8D54-4FC1-A81E-11FE2AED3418}"/>
              </a:ext>
            </a:extLst>
          </p:cNvPr>
          <p:cNvSpPr txBox="1"/>
          <p:nvPr/>
        </p:nvSpPr>
        <p:spPr>
          <a:xfrm>
            <a:off x="2817909" y="5928579"/>
            <a:ext cx="6127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https://ptgmedia.pearsoncmg.com/images/chap1_9780135752036/elementLinks/F01XX01.jpg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0EE24AF-2033-49E8-ADCA-EDCCAAA9BF16}"/>
              </a:ext>
            </a:extLst>
          </p:cNvPr>
          <p:cNvSpPr/>
          <p:nvPr/>
        </p:nvSpPr>
        <p:spPr>
          <a:xfrm>
            <a:off x="3114674" y="4680235"/>
            <a:ext cx="371475" cy="619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37BC0-0DD4-4EC9-919A-8195EDA31824}"/>
              </a:ext>
            </a:extLst>
          </p:cNvPr>
          <p:cNvSpPr txBox="1"/>
          <p:nvPr/>
        </p:nvSpPr>
        <p:spPr>
          <a:xfrm>
            <a:off x="2485194" y="4310903"/>
            <a:ext cx="17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AD39-2358-4D25-BE0C-81AF070A3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212188"/>
            <a:ext cx="8825659" cy="3416300"/>
          </a:xfrm>
        </p:spPr>
        <p:txBody>
          <a:bodyPr/>
          <a:lstStyle/>
          <a:p>
            <a:r>
              <a:rPr lang="en-US" dirty="0"/>
              <a:t>The stars have aligned, and you have a callback, what now?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0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1C8A-62F5-4917-896F-DEC83616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(Local) Recon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F3F0D-99DF-408A-9294-C66CE39FF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you first land, you know probably know very little</a:t>
            </a:r>
          </a:p>
          <a:p>
            <a:r>
              <a:rPr lang="en-US" dirty="0"/>
              <a:t>Gathering information is critical to orient yourself in the network</a:t>
            </a:r>
          </a:p>
          <a:p>
            <a:pPr lvl="1"/>
            <a:r>
              <a:rPr lang="en-US" dirty="0"/>
              <a:t>What user are you?</a:t>
            </a:r>
          </a:p>
          <a:p>
            <a:pPr lvl="1"/>
            <a:r>
              <a:rPr lang="en-US" dirty="0"/>
              <a:t>Are you an admin? What groups are you in?</a:t>
            </a:r>
          </a:p>
          <a:p>
            <a:pPr lvl="1"/>
            <a:r>
              <a:rPr lang="en-US" dirty="0"/>
              <a:t>What OS are you on? </a:t>
            </a:r>
          </a:p>
          <a:p>
            <a:pPr lvl="1"/>
            <a:r>
              <a:rPr lang="en-US" dirty="0"/>
              <a:t>Is anyone else logged into this machine?</a:t>
            </a:r>
          </a:p>
          <a:p>
            <a:pPr lvl="1"/>
            <a:r>
              <a:rPr lang="en-US" dirty="0"/>
              <a:t>Are you in a domain?</a:t>
            </a:r>
          </a:p>
          <a:p>
            <a:pPr lvl="1"/>
            <a:r>
              <a:rPr lang="en-US" dirty="0"/>
              <a:t>What defenses are here? </a:t>
            </a:r>
          </a:p>
          <a:p>
            <a:r>
              <a:rPr lang="en-US" dirty="0"/>
              <a:t>You should initially focus on enumerating the local system, the network can wait until you are oriented</a:t>
            </a:r>
          </a:p>
        </p:txBody>
      </p:sp>
    </p:spTree>
    <p:extLst>
      <p:ext uri="{BB962C8B-B14F-4D97-AF65-F5344CB8AC3E}">
        <p14:creationId xmlns:p14="http://schemas.microsoft.com/office/powerpoint/2010/main" val="1488822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41BB-8BA2-464D-9738-32858A8F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E3DFA-9C8D-4C95-9CBF-6D0BBBE8E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3805"/>
            <a:ext cx="10629900" cy="3913157"/>
          </a:xfrm>
        </p:spPr>
        <p:txBody>
          <a:bodyPr/>
          <a:lstStyle/>
          <a:p>
            <a:r>
              <a:rPr lang="en-US" dirty="0"/>
              <a:t>After you are comfortable on your local machine, start to look outward</a:t>
            </a:r>
          </a:p>
          <a:p>
            <a:r>
              <a:rPr lang="en-US" dirty="0"/>
              <a:t>Potential questions to ask</a:t>
            </a:r>
          </a:p>
          <a:p>
            <a:pPr lvl="1"/>
            <a:r>
              <a:rPr lang="en-US" dirty="0"/>
              <a:t>What other users are there in the domain?</a:t>
            </a:r>
          </a:p>
          <a:p>
            <a:pPr lvl="1"/>
            <a:r>
              <a:rPr lang="en-US" dirty="0"/>
              <a:t>What domain groups are interesting? Are there any with “admin” in the name?</a:t>
            </a:r>
          </a:p>
          <a:p>
            <a:pPr lvl="1"/>
            <a:r>
              <a:rPr lang="en-US" dirty="0"/>
              <a:t>Who is a member of those interesting groups?</a:t>
            </a:r>
          </a:p>
          <a:p>
            <a:pPr lvl="1"/>
            <a:r>
              <a:rPr lang="en-US" dirty="0"/>
              <a:t>Where is my domain controller?</a:t>
            </a:r>
          </a:p>
          <a:p>
            <a:pPr lvl="1"/>
            <a:r>
              <a:rPr lang="en-US" dirty="0"/>
              <a:t>Are there services in the network? Is anyone on this machine using those services?</a:t>
            </a:r>
          </a:p>
          <a:p>
            <a:pPr lvl="1"/>
            <a:r>
              <a:rPr lang="en-US" dirty="0"/>
              <a:t>Are there any file shares that I could dig through?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8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C17D-DFF3-4E00-8FB8-33744FA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the Road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F12A-C2A0-4971-9BA0-DF5FC3D8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 this information for good</a:t>
            </a:r>
          </a:p>
          <a:p>
            <a:pPr lvl="1"/>
            <a:r>
              <a:rPr lang="en-US" dirty="0"/>
              <a:t>You will learn how to hack</a:t>
            </a:r>
          </a:p>
          <a:p>
            <a:pPr lvl="1"/>
            <a:r>
              <a:rPr lang="en-US" dirty="0"/>
              <a:t>Understanding offense is critical to building solid defense</a:t>
            </a:r>
          </a:p>
          <a:p>
            <a:pPr lvl="1"/>
            <a:r>
              <a:rPr lang="en-US" dirty="0"/>
              <a:t>I’m not covering much on how to not get caught, so please don’t try</a:t>
            </a:r>
          </a:p>
          <a:p>
            <a:r>
              <a:rPr lang="en-US" dirty="0"/>
              <a:t>Please ask questions</a:t>
            </a:r>
          </a:p>
          <a:p>
            <a:pPr lvl="1"/>
            <a:r>
              <a:rPr lang="en-US" dirty="0"/>
              <a:t>I’m not the one who gets a grade at the end of this week</a:t>
            </a:r>
          </a:p>
          <a:p>
            <a:pPr lvl="1"/>
            <a:r>
              <a:rPr lang="en-US" dirty="0"/>
              <a:t>Only you know what you don’t know</a:t>
            </a:r>
          </a:p>
          <a:p>
            <a:pPr lvl="1"/>
            <a:r>
              <a:rPr lang="en-US" dirty="0"/>
              <a:t>Please speak up if I gloss over content/acronyms you don’t know</a:t>
            </a:r>
          </a:p>
          <a:p>
            <a:r>
              <a:rPr lang="en-US" dirty="0"/>
              <a:t>This will be a mile high overview</a:t>
            </a:r>
          </a:p>
          <a:p>
            <a:pPr lvl="1"/>
            <a:r>
              <a:rPr lang="en-US" dirty="0"/>
              <a:t>I will be glossing over a lot of intricacies</a:t>
            </a:r>
          </a:p>
          <a:p>
            <a:pPr lvl="1"/>
            <a:r>
              <a:rPr lang="en-US" dirty="0"/>
              <a:t>Some exceptions may apply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14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A12C-6AD5-4925-B1B5-F4D4C07F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#2 –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7A8E-F31E-43DD-AA86-D63CFAF7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Enumerate the following on your initial callback</a:t>
            </a:r>
          </a:p>
          <a:p>
            <a:pPr lvl="1"/>
            <a:r>
              <a:rPr lang="en-US" dirty="0"/>
              <a:t>Your Username</a:t>
            </a:r>
          </a:p>
          <a:p>
            <a:pPr lvl="1"/>
            <a:r>
              <a:rPr lang="en-US" dirty="0"/>
              <a:t>Your Groups</a:t>
            </a:r>
          </a:p>
          <a:p>
            <a:pPr lvl="1"/>
            <a:r>
              <a:rPr lang="en-US" dirty="0"/>
              <a:t>OS</a:t>
            </a:r>
          </a:p>
          <a:p>
            <a:pPr lvl="1"/>
            <a:r>
              <a:rPr lang="en-US" dirty="0"/>
              <a:t>Domain</a:t>
            </a:r>
          </a:p>
          <a:p>
            <a:pPr lvl="1"/>
            <a:r>
              <a:rPr lang="en-US" dirty="0"/>
              <a:t>Domain Users</a:t>
            </a:r>
          </a:p>
          <a:p>
            <a:pPr lvl="1"/>
            <a:r>
              <a:rPr lang="en-US" dirty="0"/>
              <a:t>Domain Groups</a:t>
            </a:r>
          </a:p>
          <a:p>
            <a:pPr lvl="1"/>
            <a:r>
              <a:rPr lang="en-US" dirty="0"/>
              <a:t>Any interesting files?</a:t>
            </a:r>
          </a:p>
          <a:p>
            <a:r>
              <a:rPr lang="en-US" dirty="0"/>
              <a:t>“Shell” command will open an interactive powershell.exe</a:t>
            </a:r>
          </a:p>
          <a:p>
            <a:r>
              <a:rPr lang="en-US" dirty="0"/>
              <a:t>Google is your friend</a:t>
            </a:r>
          </a:p>
          <a:p>
            <a:r>
              <a:rPr lang="en-US" dirty="0"/>
              <a:t>Feel free to dig further on your local system when you finish, but find the above information first</a:t>
            </a:r>
          </a:p>
        </p:txBody>
      </p:sp>
    </p:spTree>
    <p:extLst>
      <p:ext uri="{BB962C8B-B14F-4D97-AF65-F5344CB8AC3E}">
        <p14:creationId xmlns:p14="http://schemas.microsoft.com/office/powerpoint/2010/main" val="2117917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D248-7446-4A9C-857F-5D2BCF27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Enumeration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B910-CED1-4A51-BB61-14E6BF86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net user [/domain]</a:t>
            </a:r>
          </a:p>
          <a:p>
            <a:r>
              <a:rPr lang="en-US" dirty="0"/>
              <a:t> ipconfig</a:t>
            </a:r>
          </a:p>
          <a:p>
            <a:r>
              <a:rPr lang="en-US" dirty="0"/>
              <a:t> net </a:t>
            </a:r>
            <a:r>
              <a:rPr lang="en-US" dirty="0" err="1"/>
              <a:t>localgroup</a:t>
            </a:r>
            <a:endParaRPr lang="en-US" dirty="0"/>
          </a:p>
          <a:p>
            <a:r>
              <a:rPr lang="en-US" dirty="0"/>
              <a:t> net group</a:t>
            </a:r>
          </a:p>
          <a:p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 / ls</a:t>
            </a:r>
          </a:p>
          <a:p>
            <a:r>
              <a:rPr lang="en-US" dirty="0"/>
              <a:t>Multiple </a:t>
            </a:r>
            <a:r>
              <a:rPr lang="en-US" dirty="0" err="1"/>
              <a:t>sa</a:t>
            </a:r>
            <a:r>
              <a:rPr lang="en-US" dirty="0"/>
              <a:t>-* tools in the sliver armory</a:t>
            </a:r>
          </a:p>
        </p:txBody>
      </p:sp>
    </p:spTree>
    <p:extLst>
      <p:ext uri="{BB962C8B-B14F-4D97-AF65-F5344CB8AC3E}">
        <p14:creationId xmlns:p14="http://schemas.microsoft.com/office/powerpoint/2010/main" val="3651870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136A-15E3-43A3-83C5-5F169FE0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Enumerate?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09F2-E576-4759-ADD8-EB43F491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43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136A-15E3-43A3-83C5-5F169FE0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Enumerate?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09F2-E576-4759-ADD8-EB43F491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Informs next steps</a:t>
            </a:r>
          </a:p>
          <a:p>
            <a:r>
              <a:rPr lang="en-US" dirty="0"/>
              <a:t>Helps us find our objective</a:t>
            </a:r>
          </a:p>
          <a:p>
            <a:r>
              <a:rPr lang="en-US" dirty="0"/>
              <a:t>Finds targets</a:t>
            </a:r>
          </a:p>
          <a:p>
            <a:r>
              <a:rPr lang="en-US" dirty="0"/>
              <a:t>Helps us hide</a:t>
            </a:r>
          </a:p>
          <a:p>
            <a:r>
              <a:rPr lang="en-US" dirty="0"/>
              <a:t>Might find something unexpected that changes our objective</a:t>
            </a:r>
          </a:p>
        </p:txBody>
      </p:sp>
    </p:spTree>
    <p:extLst>
      <p:ext uri="{BB962C8B-B14F-4D97-AF65-F5344CB8AC3E}">
        <p14:creationId xmlns:p14="http://schemas.microsoft.com/office/powerpoint/2010/main" val="38107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DBC9-33D0-4D21-8C79-1BACD7D4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B4C7B80-AAA1-47AF-A5CF-1901FDE9A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220" y="2706733"/>
            <a:ext cx="6534244" cy="292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F7EB92-8D54-4FC1-A81E-11FE2AED3418}"/>
              </a:ext>
            </a:extLst>
          </p:cNvPr>
          <p:cNvSpPr txBox="1"/>
          <p:nvPr/>
        </p:nvSpPr>
        <p:spPr>
          <a:xfrm>
            <a:off x="2817909" y="5697751"/>
            <a:ext cx="6127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https://ptgmedia.pearsoncmg.com/images/chap1_9780135752036/elementLinks/F01XX01.jpg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0EE24AF-2033-49E8-ADCA-EDCCAAA9BF16}"/>
              </a:ext>
            </a:extLst>
          </p:cNvPr>
          <p:cNvSpPr/>
          <p:nvPr/>
        </p:nvSpPr>
        <p:spPr>
          <a:xfrm rot="10800000">
            <a:off x="4038600" y="5504418"/>
            <a:ext cx="371475" cy="619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37BC0-0DD4-4EC9-919A-8195EDA31824}"/>
              </a:ext>
            </a:extLst>
          </p:cNvPr>
          <p:cNvSpPr txBox="1"/>
          <p:nvPr/>
        </p:nvSpPr>
        <p:spPr>
          <a:xfrm>
            <a:off x="3537791" y="6044577"/>
            <a:ext cx="137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AD39-2358-4D25-BE0C-81AF070A3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246538"/>
            <a:ext cx="8825659" cy="3416300"/>
          </a:xfrm>
        </p:spPr>
        <p:txBody>
          <a:bodyPr/>
          <a:lstStyle/>
          <a:p>
            <a:r>
              <a:rPr lang="en-US" dirty="0"/>
              <a:t>We have enumerated our local machine and network, what now?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20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543C-F3E3-4DB0-9941-A5B7A01F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Privilege Escalation!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47EA-CDC8-4AFA-9D34-204372A4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find a way to increase the permissions that we have on our machine</a:t>
            </a:r>
          </a:p>
          <a:p>
            <a:r>
              <a:rPr lang="en-US" dirty="0"/>
              <a:t>This will allow us to access more files/credential material that we can use to pivot further into the network</a:t>
            </a:r>
          </a:p>
          <a:p>
            <a:r>
              <a:rPr lang="en-US" dirty="0"/>
              <a:t>Before we really dig into privilege escalation, we need to cover some more information on the privilege/permissions structure of our target</a:t>
            </a:r>
          </a:p>
        </p:txBody>
      </p:sp>
    </p:spTree>
    <p:extLst>
      <p:ext uri="{BB962C8B-B14F-4D97-AF65-F5344CB8AC3E}">
        <p14:creationId xmlns:p14="http://schemas.microsoft.com/office/powerpoint/2010/main" val="3943463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37CC-9346-4A70-8B01-ED2CE20C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privilege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3640-ECEE-4FF7-84B4-6477D1113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Really only three tiers</a:t>
            </a:r>
          </a:p>
          <a:p>
            <a:pPr lvl="1"/>
            <a:r>
              <a:rPr lang="en-US" dirty="0"/>
              <a:t>Root – Able to do whatever you want</a:t>
            </a:r>
          </a:p>
          <a:p>
            <a:pPr lvl="1"/>
            <a:r>
              <a:rPr lang="en-US" dirty="0"/>
              <a:t>Admin User – Able to run things with root permissions if you want</a:t>
            </a:r>
          </a:p>
          <a:p>
            <a:pPr lvl="1"/>
            <a:r>
              <a:rPr lang="en-US" dirty="0"/>
              <a:t>Normal User – Stuck in normal user land</a:t>
            </a:r>
          </a:p>
          <a:p>
            <a:r>
              <a:rPr lang="en-US" dirty="0"/>
              <a:t>Running ‘id’ will tell you your user id and any groups you are in</a:t>
            </a:r>
          </a:p>
          <a:p>
            <a:pPr lvl="1"/>
            <a:r>
              <a:rPr lang="en-US" dirty="0"/>
              <a:t>If you are UID 0 then you are root</a:t>
            </a:r>
          </a:p>
          <a:p>
            <a:pPr lvl="1"/>
            <a:r>
              <a:rPr lang="en-US" dirty="0"/>
              <a:t>If you are in the “</a:t>
            </a:r>
            <a:r>
              <a:rPr lang="en-US" dirty="0" err="1"/>
              <a:t>sudo</a:t>
            </a:r>
            <a:r>
              <a:rPr lang="en-US" dirty="0"/>
              <a:t>” or “wheel” group then you are probably an admin</a:t>
            </a:r>
          </a:p>
          <a:p>
            <a:r>
              <a:rPr lang="en-US" dirty="0"/>
              <a:t>Running ‘</a:t>
            </a:r>
            <a:r>
              <a:rPr lang="en-US" dirty="0" err="1"/>
              <a:t>sudo</a:t>
            </a:r>
            <a:r>
              <a:rPr lang="en-US" dirty="0"/>
              <a:t> –l’ (dash lowercase L) will tell you if you have permissions to run things as root if you want to be sure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36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82BC-8BCA-4585-BD7E-F81F6FC9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Privilege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8225-EF5D-4A2E-A4F0-B2D59BCF6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MUCH MORE COMPLICATED</a:t>
            </a:r>
          </a:p>
          <a:p>
            <a:r>
              <a:rPr lang="en-US" dirty="0"/>
              <a:t>User permissions</a:t>
            </a:r>
          </a:p>
          <a:p>
            <a:pPr lvl="1"/>
            <a:r>
              <a:rPr lang="en-US" dirty="0"/>
              <a:t>Users can be individually assigned permissions</a:t>
            </a:r>
          </a:p>
          <a:p>
            <a:pPr lvl="1"/>
            <a:r>
              <a:rPr lang="en-US" dirty="0"/>
              <a:t>Permissions can be set for groups as well</a:t>
            </a:r>
          </a:p>
          <a:p>
            <a:r>
              <a:rPr lang="en-US" dirty="0"/>
              <a:t>If you want to dig deeper, you can dig into ACLs, DACLs, etc.</a:t>
            </a:r>
          </a:p>
          <a:p>
            <a:r>
              <a:rPr lang="en-US" dirty="0"/>
              <a:t>The most important thing for you to know now is that Local Administrators are generally equivalent to the </a:t>
            </a:r>
            <a:r>
              <a:rPr lang="en-US" dirty="0" err="1"/>
              <a:t>sudo</a:t>
            </a:r>
            <a:r>
              <a:rPr lang="en-US" dirty="0"/>
              <a:t> group on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Even if you are an “Administrator”, most programs you run will not have permissions to do whatever they want. Why? </a:t>
            </a:r>
          </a:p>
          <a:p>
            <a:r>
              <a:rPr lang="en-US" dirty="0"/>
              <a:t>Process Integrity Contexts!</a:t>
            </a:r>
          </a:p>
        </p:txBody>
      </p:sp>
    </p:spTree>
    <p:extLst>
      <p:ext uri="{BB962C8B-B14F-4D97-AF65-F5344CB8AC3E}">
        <p14:creationId xmlns:p14="http://schemas.microsoft.com/office/powerpoint/2010/main" val="91672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7129-CCAF-4150-9A57-E47D2A4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Process Integrity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16AB9-D0DF-4BA4-8C63-683585772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Windows Vista</a:t>
            </a:r>
          </a:p>
          <a:p>
            <a:r>
              <a:rPr lang="en-US" dirty="0"/>
              <a:t>Adds an additional layer of security to ensure admins only have special powers for specific actions. Prevents accidents and abuse</a:t>
            </a:r>
          </a:p>
          <a:p>
            <a:r>
              <a:rPr lang="en-US" dirty="0"/>
              <a:t>Processes are assigned one of three integrity levels</a:t>
            </a:r>
          </a:p>
          <a:p>
            <a:pPr lvl="1"/>
            <a:r>
              <a:rPr lang="en-US" dirty="0"/>
              <a:t>Low Integrity – Web browsers and untrusted guest users. Can’t do much</a:t>
            </a:r>
          </a:p>
          <a:p>
            <a:pPr lvl="1"/>
            <a:r>
              <a:rPr lang="en-US" dirty="0"/>
              <a:t>Medium Integrity – Most normal user processes</a:t>
            </a:r>
          </a:p>
          <a:p>
            <a:pPr lvl="1"/>
            <a:r>
              <a:rPr lang="en-US" dirty="0"/>
              <a:t>High Integrity – Admin processes</a:t>
            </a:r>
          </a:p>
          <a:p>
            <a:r>
              <a:rPr lang="en-US" dirty="0"/>
              <a:t>How do programs get a High Integrity Process? User Account Control</a:t>
            </a:r>
          </a:p>
        </p:txBody>
      </p:sp>
    </p:spTree>
    <p:extLst>
      <p:ext uri="{BB962C8B-B14F-4D97-AF65-F5344CB8AC3E}">
        <p14:creationId xmlns:p14="http://schemas.microsoft.com/office/powerpoint/2010/main" val="1296916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0710-9FB8-4BD1-895F-6A498DA2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Account Control (UAC)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546F-2756-4B59-935C-EB8B04141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03475"/>
            <a:ext cx="8825659" cy="3416300"/>
          </a:xfrm>
        </p:spPr>
        <p:txBody>
          <a:bodyPr/>
          <a:lstStyle/>
          <a:p>
            <a:r>
              <a:rPr lang="en-US" dirty="0"/>
              <a:t>Requires a program to specifically request or be started in a high integrity context (right-click -&gt; “run as administrator”)</a:t>
            </a:r>
          </a:p>
          <a:p>
            <a:r>
              <a:rPr lang="en-US" dirty="0"/>
              <a:t>Requires that a user accept a prompt</a:t>
            </a:r>
          </a:p>
          <a:p>
            <a:r>
              <a:rPr lang="en-US" dirty="0"/>
              <a:t>The prompt is handled at the operating system level to prevent a program from attempting to circumvent the process</a:t>
            </a:r>
          </a:p>
          <a:p>
            <a:endParaRPr lang="en-US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190CF5B7-E6AA-4F5C-96EE-2BAC29F80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111625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98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E0AC-C584-4E50-8B77-BABBC1B9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667F0-0C24-4F64-BAE0-7C7E24129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Attacker/Operator – Us</a:t>
            </a:r>
          </a:p>
          <a:p>
            <a:r>
              <a:rPr lang="en-US" dirty="0"/>
              <a:t>Victim/Target – Them</a:t>
            </a:r>
          </a:p>
          <a:p>
            <a:r>
              <a:rPr lang="en-US" dirty="0"/>
              <a:t>Implant/Agent – Tool that gives an attacker access to a victim</a:t>
            </a:r>
          </a:p>
          <a:p>
            <a:r>
              <a:rPr lang="en-US" dirty="0"/>
              <a:t>Many more to come</a:t>
            </a:r>
          </a:p>
        </p:txBody>
      </p:sp>
    </p:spTree>
    <p:extLst>
      <p:ext uri="{BB962C8B-B14F-4D97-AF65-F5344CB8AC3E}">
        <p14:creationId xmlns:p14="http://schemas.microsoft.com/office/powerpoint/2010/main" val="1645994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7BB7-57B5-47B5-8886-D38853AD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high integrity?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C1A0-DD11-48F1-97F3-9D49715E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Fool a user into accepting the prompt for you</a:t>
            </a:r>
          </a:p>
          <a:p>
            <a:r>
              <a:rPr lang="en-US" dirty="0"/>
              <a:t>Accept the prompt yourself if you are interactively logged in</a:t>
            </a:r>
          </a:p>
          <a:p>
            <a:pPr lvl="1"/>
            <a:r>
              <a:rPr lang="en-US" dirty="0"/>
              <a:t>RDP</a:t>
            </a:r>
          </a:p>
          <a:p>
            <a:pPr lvl="1"/>
            <a:r>
              <a:rPr lang="en-US" dirty="0"/>
              <a:t>Sitting at their computer</a:t>
            </a:r>
          </a:p>
          <a:p>
            <a:r>
              <a:rPr lang="en-US" dirty="0"/>
              <a:t>UAC Bypass</a:t>
            </a:r>
          </a:p>
          <a:p>
            <a:pPr lvl="1"/>
            <a:r>
              <a:rPr lang="en-US" dirty="0"/>
              <a:t>Found and released from time to time</a:t>
            </a:r>
          </a:p>
          <a:p>
            <a:pPr lvl="1"/>
            <a:r>
              <a:rPr lang="en-US" dirty="0"/>
              <a:t>Patched by Microsoft quickly</a:t>
            </a:r>
          </a:p>
          <a:p>
            <a:r>
              <a:rPr lang="en-US" dirty="0"/>
              <a:t>Exploit a process with high integrity</a:t>
            </a:r>
          </a:p>
          <a:p>
            <a:r>
              <a:rPr lang="en-US" dirty="0"/>
              <a:t>Sometimes you can start a high integrity process on a machine over the network with credentials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929108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DBC9-33D0-4D21-8C79-1BACD7D4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B4C7B80-AAA1-47AF-A5CF-1901FDE9A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096" y="2930944"/>
            <a:ext cx="6043798" cy="270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F7EB92-8D54-4FC1-A81E-11FE2AED3418}"/>
              </a:ext>
            </a:extLst>
          </p:cNvPr>
          <p:cNvSpPr txBox="1"/>
          <p:nvPr/>
        </p:nvSpPr>
        <p:spPr>
          <a:xfrm>
            <a:off x="2817909" y="5697751"/>
            <a:ext cx="6127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https://ptgmedia.pearsoncmg.com/images/chap1_9780135752036/elementLinks/F01XX01.jpg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0EE24AF-2033-49E8-ADCA-EDCCAAA9BF16}"/>
              </a:ext>
            </a:extLst>
          </p:cNvPr>
          <p:cNvSpPr/>
          <p:nvPr/>
        </p:nvSpPr>
        <p:spPr>
          <a:xfrm rot="10800000">
            <a:off x="5476875" y="5632877"/>
            <a:ext cx="371475" cy="619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37BC0-0DD4-4EC9-919A-8195EDA31824}"/>
              </a:ext>
            </a:extLst>
          </p:cNvPr>
          <p:cNvSpPr txBox="1"/>
          <p:nvPr/>
        </p:nvSpPr>
        <p:spPr>
          <a:xfrm>
            <a:off x="4971631" y="6162578"/>
            <a:ext cx="159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AD39-2358-4D25-BE0C-81AF070A3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high integrity process, what now?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59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D63F-F5D1-48C3-B965-8E31C38E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 Abuse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0263-2C7C-41D5-A6C4-FF2A1843E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already enumerated everything our user can see</a:t>
            </a:r>
          </a:p>
          <a:p>
            <a:r>
              <a:rPr lang="en-US" dirty="0"/>
              <a:t>Time to steal other credentials to see what they can see!</a:t>
            </a:r>
          </a:p>
          <a:p>
            <a:r>
              <a:rPr lang="en-US" dirty="0"/>
              <a:t>System level permissions are nice to have full access to the local machine (see all files and users)</a:t>
            </a:r>
          </a:p>
          <a:p>
            <a:r>
              <a:rPr lang="en-US" dirty="0"/>
              <a:t>Other domain users credentials can provide access to other machines or resources that you previously did not have permissions to see</a:t>
            </a:r>
          </a:p>
          <a:p>
            <a:r>
              <a:rPr lang="en-US" dirty="0"/>
              <a:t>Always keep your objective in mind!</a:t>
            </a:r>
          </a:p>
        </p:txBody>
      </p:sp>
    </p:spTree>
    <p:extLst>
      <p:ext uri="{BB962C8B-B14F-4D97-AF65-F5344CB8AC3E}">
        <p14:creationId xmlns:p14="http://schemas.microsoft.com/office/powerpoint/2010/main" val="29334782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0A51-ABF3-4D79-9080-335BBA35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9773-D076-4539-8B18-A610A36AF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them</a:t>
            </a:r>
          </a:p>
          <a:p>
            <a:pPr lvl="1"/>
            <a:r>
              <a:rPr lang="en-US" dirty="0"/>
              <a:t>You would be amazed what people will write down and store in files on disk/in network shares</a:t>
            </a:r>
          </a:p>
          <a:p>
            <a:pPr lvl="1"/>
            <a:r>
              <a:rPr lang="en-US" dirty="0"/>
              <a:t>Finding password lists can be a nice way to get around a network quickly</a:t>
            </a:r>
          </a:p>
          <a:p>
            <a:pPr lvl="1"/>
            <a:r>
              <a:rPr lang="en-US" dirty="0"/>
              <a:t>System level access is helpful to enumerate all files on your local machine</a:t>
            </a:r>
          </a:p>
          <a:p>
            <a:r>
              <a:rPr lang="en-US" dirty="0"/>
              <a:t>Steal them</a:t>
            </a:r>
          </a:p>
          <a:p>
            <a:pPr lvl="1"/>
            <a:r>
              <a:rPr lang="en-US" dirty="0"/>
              <a:t>Every process in windows has a “token” which contains credential material used to authenticate a user </a:t>
            </a:r>
          </a:p>
          <a:p>
            <a:pPr lvl="1"/>
            <a:r>
              <a:rPr lang="en-US" dirty="0"/>
              <a:t>System is able to copy (steal) the token from any running process, which allows you to access resources that the owner of that process would be able to access</a:t>
            </a:r>
          </a:p>
        </p:txBody>
      </p:sp>
    </p:spTree>
    <p:extLst>
      <p:ext uri="{BB962C8B-B14F-4D97-AF65-F5344CB8AC3E}">
        <p14:creationId xmlns:p14="http://schemas.microsoft.com/office/powerpoint/2010/main" val="1362424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2186-A33F-46BE-9DCF-D387049E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#3 – Credential Theft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0B47-FC2F-4D02-8434-BB0BBD9C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initial beacon to find/steal credentials</a:t>
            </a:r>
          </a:p>
          <a:p>
            <a:pPr lvl="1"/>
            <a:r>
              <a:rPr lang="en-US" dirty="0"/>
              <a:t>What user do you want to target?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Use your new credentials to enumerate files on a different machine</a:t>
            </a:r>
          </a:p>
        </p:txBody>
      </p:sp>
    </p:spTree>
    <p:extLst>
      <p:ext uri="{BB962C8B-B14F-4D97-AF65-F5344CB8AC3E}">
        <p14:creationId xmlns:p14="http://schemas.microsoft.com/office/powerpoint/2010/main" val="2489205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DBC9-33D0-4D21-8C79-1BACD7D4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B4C7B80-AAA1-47AF-A5CF-1901FDE9A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700" y="3041614"/>
            <a:ext cx="5941361" cy="265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F7EB92-8D54-4FC1-A81E-11FE2AED3418}"/>
              </a:ext>
            </a:extLst>
          </p:cNvPr>
          <p:cNvSpPr txBox="1"/>
          <p:nvPr/>
        </p:nvSpPr>
        <p:spPr>
          <a:xfrm>
            <a:off x="2817909" y="5697751"/>
            <a:ext cx="6127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https://ptgmedia.pearsoncmg.com/images/chap1_9780135752036/elementLinks/F01XX01.jpg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0EE24AF-2033-49E8-ADCA-EDCCAAA9BF16}"/>
              </a:ext>
            </a:extLst>
          </p:cNvPr>
          <p:cNvSpPr/>
          <p:nvPr/>
        </p:nvSpPr>
        <p:spPr>
          <a:xfrm rot="5400000">
            <a:off x="7440852" y="3995913"/>
            <a:ext cx="371475" cy="619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37BC0-0DD4-4EC9-919A-8195EDA31824}"/>
              </a:ext>
            </a:extLst>
          </p:cNvPr>
          <p:cNvSpPr txBox="1"/>
          <p:nvPr/>
        </p:nvSpPr>
        <p:spPr>
          <a:xfrm>
            <a:off x="7958522" y="4121881"/>
            <a:ext cx="195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AD39-2358-4D25-BE0C-81AF070A3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56003"/>
          </a:xfrm>
        </p:spPr>
        <p:txBody>
          <a:bodyPr/>
          <a:lstStyle/>
          <a:p>
            <a:r>
              <a:rPr lang="en-US" dirty="0"/>
              <a:t>We have stolen another users credentials, what now?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47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9EC0-5CCC-470E-B8FA-B30894F2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ECDB-904F-45FD-9394-4FDC3F25E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Lateral Movement</a:t>
            </a:r>
          </a:p>
          <a:p>
            <a:r>
              <a:rPr lang="en-US" dirty="0"/>
              <a:t>Domain Recon</a:t>
            </a:r>
          </a:p>
          <a:p>
            <a:r>
              <a:rPr lang="en-US" dirty="0"/>
              <a:t>Start on the challenge problem!</a:t>
            </a:r>
          </a:p>
        </p:txBody>
      </p:sp>
    </p:spTree>
    <p:extLst>
      <p:ext uri="{BB962C8B-B14F-4D97-AF65-F5344CB8AC3E}">
        <p14:creationId xmlns:p14="http://schemas.microsoft.com/office/powerpoint/2010/main" val="20235525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1DAA-5383-4A17-B2F9-88B9F4D4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3E887-6014-4AF3-9383-1E590F136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2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06EB-1911-4CD5-B26B-D7ADDC55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ED1C-91BA-4939-B1F6-631720F96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Gain initial access to PROCE domain</a:t>
            </a:r>
          </a:p>
          <a:p>
            <a:r>
              <a:rPr lang="en-US" dirty="0"/>
              <a:t>Elevate privileges and move around PROCE</a:t>
            </a:r>
          </a:p>
          <a:p>
            <a:r>
              <a:rPr lang="en-US" dirty="0"/>
              <a:t>Locate and exfiltrate 4 intel files located within the domain</a:t>
            </a:r>
          </a:p>
          <a:p>
            <a:r>
              <a:rPr lang="en-US" dirty="0"/>
              <a:t>Blend in as much as possible, people might be looking for you</a:t>
            </a:r>
          </a:p>
          <a:p>
            <a:r>
              <a:rPr lang="en-US" dirty="0"/>
              <a:t>Write a report detailing</a:t>
            </a:r>
          </a:p>
          <a:p>
            <a:pPr lvl="1"/>
            <a:r>
              <a:rPr lang="en-US" dirty="0"/>
              <a:t>Thought process/analysis you performed</a:t>
            </a:r>
          </a:p>
          <a:p>
            <a:pPr lvl="1"/>
            <a:r>
              <a:rPr lang="en-US" dirty="0"/>
              <a:t>Attack chain taken</a:t>
            </a:r>
          </a:p>
          <a:p>
            <a:pPr lvl="1"/>
            <a:r>
              <a:rPr lang="en-US" dirty="0"/>
              <a:t>Artifacts you generated</a:t>
            </a:r>
          </a:p>
          <a:p>
            <a:pPr lvl="1"/>
            <a:r>
              <a:rPr lang="en-US" dirty="0"/>
              <a:t>Artifacts you left behind</a:t>
            </a:r>
          </a:p>
        </p:txBody>
      </p:sp>
    </p:spTree>
    <p:extLst>
      <p:ext uri="{BB962C8B-B14F-4D97-AF65-F5344CB8AC3E}">
        <p14:creationId xmlns:p14="http://schemas.microsoft.com/office/powerpoint/2010/main" val="212834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DD9B-7C72-437F-BFC5-9D6B1485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D36A8-285E-4DC4-95E0-3DE94FA8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this lecture and challenge problem we will be using Sliver (</a:t>
            </a:r>
            <a:r>
              <a:rPr lang="en-US" dirty="0">
                <a:hlinkClick r:id="rId2"/>
              </a:rPr>
              <a:t>https://github.com/BishopFox/sliver</a:t>
            </a:r>
            <a:r>
              <a:rPr lang="en-US" dirty="0"/>
              <a:t>)</a:t>
            </a:r>
          </a:p>
          <a:p>
            <a:r>
              <a:rPr lang="en-US" dirty="0"/>
              <a:t>Goal is to teach the fundamentals that apply to multiple toolsets</a:t>
            </a:r>
          </a:p>
          <a:p>
            <a:r>
              <a:rPr lang="en-US" dirty="0"/>
              <a:t>If you are interested in this field, I recommend experimenting with multiple tools</a:t>
            </a:r>
          </a:p>
          <a:p>
            <a:pPr lvl="1"/>
            <a:r>
              <a:rPr lang="en-US" dirty="0"/>
              <a:t>Merlin</a:t>
            </a:r>
          </a:p>
          <a:p>
            <a:pPr lvl="1"/>
            <a:r>
              <a:rPr lang="en-US" dirty="0"/>
              <a:t>Metasploit/Meterpreter</a:t>
            </a:r>
          </a:p>
          <a:p>
            <a:pPr lvl="1"/>
            <a:r>
              <a:rPr lang="en-US" dirty="0"/>
              <a:t>Mythic</a:t>
            </a:r>
          </a:p>
          <a:p>
            <a:pPr lvl="1"/>
            <a:r>
              <a:rPr lang="en-US" dirty="0"/>
              <a:t>Covenant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64563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7A1B-C4AA-42C2-96E5-A5686240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Dive 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D8EB-1141-4AE3-B709-132FA611A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D70C-CA9A-4796-BD7B-766A6520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Attacker Mindset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2C4EB-2B83-404C-885A-1E0C22A6F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5087" y="2494626"/>
            <a:ext cx="5273335" cy="327586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51E29"/>
                </a:solidFill>
                <a:effectLst/>
                <a:latin typeface="Nunito Sans" panose="020B0604020202020204" pitchFamily="2" charset="0"/>
              </a:rPr>
              <a:t>“Defenders think in lists. Attackers think in graphs. As long as this is true, attackers will win.”</a:t>
            </a:r>
          </a:p>
          <a:p>
            <a:r>
              <a:rPr lang="en-US" b="0" i="0" dirty="0">
                <a:solidFill>
                  <a:srgbClr val="151E29"/>
                </a:solidFill>
                <a:effectLst/>
                <a:latin typeface="Nunito Sans" panose="020B0604020202020204" pitchFamily="2" charset="0"/>
              </a:rPr>
              <a:t>– John Lambert, General Manager, Microsoft Threat Intelligence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3FB210-6632-4136-9A65-B60E0D81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Your Objective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D72AE5-7991-48A2-A68B-0D45206FA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 you want to gain by attacking your target?</a:t>
            </a:r>
          </a:p>
          <a:p>
            <a:pPr lvl="1"/>
            <a:r>
              <a:rPr lang="en-US" dirty="0"/>
              <a:t>Information?</a:t>
            </a:r>
          </a:p>
          <a:p>
            <a:pPr lvl="1"/>
            <a:r>
              <a:rPr lang="en-US" dirty="0"/>
              <a:t>Effects?</a:t>
            </a:r>
          </a:p>
          <a:p>
            <a:pPr lvl="1"/>
            <a:r>
              <a:rPr lang="en-US" dirty="0"/>
              <a:t>Access? </a:t>
            </a:r>
          </a:p>
          <a:p>
            <a:r>
              <a:rPr lang="en-US" dirty="0"/>
              <a:t>Requires that you know something about your target. RECON!</a:t>
            </a:r>
          </a:p>
          <a:p>
            <a:r>
              <a:rPr lang="en-US" dirty="0"/>
              <a:t>Find as much information you can about your target</a:t>
            </a:r>
          </a:p>
          <a:p>
            <a:pPr lvl="1"/>
            <a:r>
              <a:rPr lang="en-US" dirty="0"/>
              <a:t>Open Source Intelligence/Reconnaissance (OSR)</a:t>
            </a:r>
          </a:p>
          <a:p>
            <a:pPr lvl="1"/>
            <a:r>
              <a:rPr lang="en-US" dirty="0"/>
              <a:t>BEFORE you do anything else</a:t>
            </a:r>
          </a:p>
          <a:p>
            <a:r>
              <a:rPr lang="en-US" dirty="0"/>
              <a:t>Remember that your objective might evolve as you learn more</a:t>
            </a:r>
          </a:p>
        </p:txBody>
      </p:sp>
    </p:spTree>
    <p:extLst>
      <p:ext uri="{BB962C8B-B14F-4D97-AF65-F5344CB8AC3E}">
        <p14:creationId xmlns:p14="http://schemas.microsoft.com/office/powerpoint/2010/main" val="2330515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1621</TotalTime>
  <Words>2294</Words>
  <Application>Microsoft Macintosh PowerPoint</Application>
  <PresentationFormat>Widescreen</PresentationFormat>
  <Paragraphs>290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Century Gothic</vt:lpstr>
      <vt:lpstr>Nunito Sans</vt:lpstr>
      <vt:lpstr>Wingdings 3</vt:lpstr>
      <vt:lpstr>Ion Boardroom</vt:lpstr>
      <vt:lpstr>Red Team Fundamentals</vt:lpstr>
      <vt:lpstr>Who Am I?</vt:lpstr>
      <vt:lpstr>Rules of the Road</vt:lpstr>
      <vt:lpstr>Definitions</vt:lpstr>
      <vt:lpstr>Challenge Problem</vt:lpstr>
      <vt:lpstr>Our Tools</vt:lpstr>
      <vt:lpstr>Lets Dive In!</vt:lpstr>
      <vt:lpstr>Attacker Mindset</vt:lpstr>
      <vt:lpstr>Define Your Objective</vt:lpstr>
      <vt:lpstr>“Cyber Kill Chain”</vt:lpstr>
      <vt:lpstr>Keep your objective in mind</vt:lpstr>
      <vt:lpstr>Be Blendy</vt:lpstr>
      <vt:lpstr>Read. All. The. Words.</vt:lpstr>
      <vt:lpstr>Backend Infrastructure</vt:lpstr>
      <vt:lpstr>Attack Station</vt:lpstr>
      <vt:lpstr>Team Server</vt:lpstr>
      <vt:lpstr>Listeners</vt:lpstr>
      <vt:lpstr>Redirectors</vt:lpstr>
      <vt:lpstr>Redirectors (cont)</vt:lpstr>
      <vt:lpstr>Payloads</vt:lpstr>
      <vt:lpstr>Payloads: Stagers</vt:lpstr>
      <vt:lpstr>Payloads: Stage-less</vt:lpstr>
      <vt:lpstr>Infrastructure Testing</vt:lpstr>
      <vt:lpstr>Lab #1 – Infrastructure Setup</vt:lpstr>
      <vt:lpstr>Initial Callback</vt:lpstr>
      <vt:lpstr>How did you get your callback?</vt:lpstr>
      <vt:lpstr>Now what?</vt:lpstr>
      <vt:lpstr>Initial (Local) Recon</vt:lpstr>
      <vt:lpstr>Network Recon</vt:lpstr>
      <vt:lpstr>Lab #2 – Enumeration</vt:lpstr>
      <vt:lpstr>Helpful Enumeration Commands</vt:lpstr>
      <vt:lpstr>Why Enumerate?</vt:lpstr>
      <vt:lpstr>Why Enumerate?</vt:lpstr>
      <vt:lpstr>Now what?</vt:lpstr>
      <vt:lpstr>Local Privilege Escalation!</vt:lpstr>
      <vt:lpstr>Linux privilege structure</vt:lpstr>
      <vt:lpstr>Windows Privilege Structure</vt:lpstr>
      <vt:lpstr>Windows Process Integrity Contexts</vt:lpstr>
      <vt:lpstr>User Account Control (UAC)</vt:lpstr>
      <vt:lpstr>How do I get high integrity?</vt:lpstr>
      <vt:lpstr>Now what?</vt:lpstr>
      <vt:lpstr>Credential Abuse</vt:lpstr>
      <vt:lpstr>How to access credentials</vt:lpstr>
      <vt:lpstr>Lab #3 – Credential Theft</vt:lpstr>
      <vt:lpstr>Now what?</vt:lpstr>
      <vt:lpstr>For Tomorrow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Team Fundamentals</dc:title>
  <dc:creator>Caleb Fleming (GOV)</dc:creator>
  <cp:lastModifiedBy>Jonathan William Fossel</cp:lastModifiedBy>
  <cp:revision>2</cp:revision>
  <dcterms:created xsi:type="dcterms:W3CDTF">2022-04-27T17:03:52Z</dcterms:created>
  <dcterms:modified xsi:type="dcterms:W3CDTF">2022-06-14T17:01:25Z</dcterms:modified>
</cp:coreProperties>
</file>