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63" r:id="rId5"/>
    <p:sldId id="259" r:id="rId6"/>
    <p:sldId id="299" r:id="rId7"/>
    <p:sldId id="301" r:id="rId8"/>
    <p:sldId id="302" r:id="rId9"/>
    <p:sldId id="303" r:id="rId10"/>
    <p:sldId id="300" r:id="rId11"/>
    <p:sldId id="306" r:id="rId12"/>
    <p:sldId id="307" r:id="rId13"/>
    <p:sldId id="308" r:id="rId14"/>
    <p:sldId id="304" r:id="rId15"/>
    <p:sldId id="309" r:id="rId16"/>
    <p:sldId id="305" r:id="rId17"/>
    <p:sldId id="310" r:id="rId18"/>
    <p:sldId id="311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638B-16D7-491E-B880-54F518BE7DE7}" v="3" dt="2022-06-14T10:57:21.3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Fleming (GOV)" userId="d753a905-44c5-4a83-a970-01e91d84b560" providerId="ADAL" clId="{B967515B-5DD0-4C11-B582-D28B23D55A0C}"/>
    <pc:docChg chg="undo custSel addSld delSld modSld sldOrd">
      <pc:chgData name="Caleb Fleming (GOV)" userId="d753a905-44c5-4a83-a970-01e91d84b560" providerId="ADAL" clId="{B967515B-5DD0-4C11-B582-D28B23D55A0C}" dt="2022-04-29T18:17:50.549" v="12509" actId="680"/>
      <pc:docMkLst>
        <pc:docMk/>
      </pc:docMkLst>
      <pc:sldChg chg="modSp mod">
        <pc:chgData name="Caleb Fleming (GOV)" userId="d753a905-44c5-4a83-a970-01e91d84b560" providerId="ADAL" clId="{B967515B-5DD0-4C11-B582-D28B23D55A0C}" dt="2022-04-27T22:56:47.964" v="12241" actId="20577"/>
        <pc:sldMkLst>
          <pc:docMk/>
          <pc:sldMk cId="4204814904" sldId="258"/>
        </pc:sldMkLst>
        <pc:spChg chg="mod">
          <ac:chgData name="Caleb Fleming (GOV)" userId="d753a905-44c5-4a83-a970-01e91d84b560" providerId="ADAL" clId="{B967515B-5DD0-4C11-B582-D28B23D55A0C}" dt="2022-04-27T22:56:47.964" v="12241" actId="20577"/>
          <ac:spMkLst>
            <pc:docMk/>
            <pc:sldMk cId="4204814904" sldId="258"/>
            <ac:spMk id="3" creationId="{C13AF12A-C2A0-4971-9BA0-DF5FC3D8BFC7}"/>
          </ac:spMkLst>
        </pc:spChg>
      </pc:sldChg>
      <pc:sldChg chg="modSp mod">
        <pc:chgData name="Caleb Fleming (GOV)" userId="d753a905-44c5-4a83-a970-01e91d84b560" providerId="ADAL" clId="{B967515B-5DD0-4C11-B582-D28B23D55A0C}" dt="2022-04-27T21:36:26.860" v="1816" actId="20577"/>
        <pc:sldMkLst>
          <pc:docMk/>
          <pc:sldMk cId="3073070305" sldId="266"/>
        </pc:sldMkLst>
        <pc:spChg chg="mod">
          <ac:chgData name="Caleb Fleming (GOV)" userId="d753a905-44c5-4a83-a970-01e91d84b560" providerId="ADAL" clId="{B967515B-5DD0-4C11-B582-D28B23D55A0C}" dt="2022-04-27T21:36:26.860" v="1816" actId="20577"/>
          <ac:spMkLst>
            <pc:docMk/>
            <pc:sldMk cId="3073070305" sldId="266"/>
            <ac:spMk id="3" creationId="{D5049A3F-949B-4318-95B4-5977480213DE}"/>
          </ac:spMkLst>
        </pc:spChg>
      </pc:sldChg>
      <pc:sldChg chg="modSp mod">
        <pc:chgData name="Caleb Fleming (GOV)" userId="d753a905-44c5-4a83-a970-01e91d84b560" providerId="ADAL" clId="{B967515B-5DD0-4C11-B582-D28B23D55A0C}" dt="2022-04-27T21:36:20.822" v="1815" actId="20577"/>
        <pc:sldMkLst>
          <pc:docMk/>
          <pc:sldMk cId="159921535" sldId="267"/>
        </pc:sldMkLst>
        <pc:spChg chg="mod">
          <ac:chgData name="Caleb Fleming (GOV)" userId="d753a905-44c5-4a83-a970-01e91d84b560" providerId="ADAL" clId="{B967515B-5DD0-4C11-B582-D28B23D55A0C}" dt="2022-04-27T21:36:19.204" v="1814" actId="20577"/>
          <ac:spMkLst>
            <pc:docMk/>
            <pc:sldMk cId="159921535" sldId="267"/>
            <ac:spMk id="2" creationId="{F58FC683-CAE7-428B-9EF2-0FACDFD4F35D}"/>
          </ac:spMkLst>
        </pc:spChg>
        <pc:spChg chg="mod">
          <ac:chgData name="Caleb Fleming (GOV)" userId="d753a905-44c5-4a83-a970-01e91d84b560" providerId="ADAL" clId="{B967515B-5DD0-4C11-B582-D28B23D55A0C}" dt="2022-04-27T21:36:20.822" v="1815" actId="20577"/>
          <ac:spMkLst>
            <pc:docMk/>
            <pc:sldMk cId="159921535" sldId="267"/>
            <ac:spMk id="3" creationId="{46B9DD77-7B2E-41A5-859A-384439FA6823}"/>
          </ac:spMkLst>
        </pc:spChg>
      </pc:sldChg>
      <pc:sldChg chg="del">
        <pc:chgData name="Caleb Fleming (GOV)" userId="d753a905-44c5-4a83-a970-01e91d84b560" providerId="ADAL" clId="{B967515B-5DD0-4C11-B582-D28B23D55A0C}" dt="2022-04-27T21:40:41.368" v="2315" actId="2696"/>
        <pc:sldMkLst>
          <pc:docMk/>
          <pc:sldMk cId="2711891156" sldId="273"/>
        </pc:sldMkLst>
      </pc:sldChg>
      <pc:sldChg chg="addSp modSp mod">
        <pc:chgData name="Caleb Fleming (GOV)" userId="d753a905-44c5-4a83-a970-01e91d84b560" providerId="ADAL" clId="{B967515B-5DD0-4C11-B582-D28B23D55A0C}" dt="2022-04-27T21:42:51.465" v="2336" actId="1076"/>
        <pc:sldMkLst>
          <pc:docMk/>
          <pc:sldMk cId="125620782" sldId="274"/>
        </pc:sldMkLst>
        <pc:spChg chg="mod">
          <ac:chgData name="Caleb Fleming (GOV)" userId="d753a905-44c5-4a83-a970-01e91d84b560" providerId="ADAL" clId="{B967515B-5DD0-4C11-B582-D28B23D55A0C}" dt="2022-04-27T21:40:55.166" v="2316" actId="5793"/>
          <ac:spMkLst>
            <pc:docMk/>
            <pc:sldMk cId="125620782" sldId="274"/>
            <ac:spMk id="3" creationId="{6CDBAD39-2358-4D25-BE0C-81AF070A32E2}"/>
          </ac:spMkLst>
        </pc:spChg>
        <pc:spChg chg="add mod">
          <ac:chgData name="Caleb Fleming (GOV)" userId="d753a905-44c5-4a83-a970-01e91d84b560" providerId="ADAL" clId="{B967515B-5DD0-4C11-B582-D28B23D55A0C}" dt="2022-04-27T21:42:13.985" v="2318" actId="1076"/>
          <ac:spMkLst>
            <pc:docMk/>
            <pc:sldMk cId="125620782" sldId="274"/>
            <ac:spMk id="5" creationId="{EAF7EB92-8D54-4FC1-A81E-11FE2AED3418}"/>
          </ac:spMkLst>
        </pc:spChg>
        <pc:spChg chg="add mod">
          <ac:chgData name="Caleb Fleming (GOV)" userId="d753a905-44c5-4a83-a970-01e91d84b560" providerId="ADAL" clId="{B967515B-5DD0-4C11-B582-D28B23D55A0C}" dt="2022-04-27T21:42:29.929" v="2321" actId="1076"/>
          <ac:spMkLst>
            <pc:docMk/>
            <pc:sldMk cId="125620782" sldId="274"/>
            <ac:spMk id="6" creationId="{F0EE24AF-2033-49E8-ADCA-EDCCAAA9BF16}"/>
          </ac:spMkLst>
        </pc:spChg>
        <pc:spChg chg="add mod">
          <ac:chgData name="Caleb Fleming (GOV)" userId="d753a905-44c5-4a83-a970-01e91d84b560" providerId="ADAL" clId="{B967515B-5DD0-4C11-B582-D28B23D55A0C}" dt="2022-04-27T21:42:51.465" v="2336" actId="1076"/>
          <ac:spMkLst>
            <pc:docMk/>
            <pc:sldMk cId="125620782" sldId="274"/>
            <ac:spMk id="7" creationId="{97E37BC0-0DD4-4EC9-919A-8195EDA31824}"/>
          </ac:spMkLst>
        </pc:spChg>
        <pc:picChg chg="add mod">
          <ac:chgData name="Caleb Fleming (GOV)" userId="d753a905-44c5-4a83-a970-01e91d84b560" providerId="ADAL" clId="{B967515B-5DD0-4C11-B582-D28B23D55A0C}" dt="2022-04-27T21:42:13.985" v="2318" actId="1076"/>
          <ac:picMkLst>
            <pc:docMk/>
            <pc:sldMk cId="125620782" sldId="274"/>
            <ac:picMk id="4" creationId="{8B4C7B80-AAA1-47AF-A5CF-1901FDE9A5A7}"/>
          </ac:picMkLst>
        </pc:picChg>
      </pc:sldChg>
      <pc:sldChg chg="ord">
        <pc:chgData name="Caleb Fleming (GOV)" userId="d753a905-44c5-4a83-a970-01e91d84b560" providerId="ADAL" clId="{B967515B-5DD0-4C11-B582-D28B23D55A0C}" dt="2022-04-27T21:16:23.362" v="2"/>
        <pc:sldMkLst>
          <pc:docMk/>
          <pc:sldMk cId="3639026118" sldId="275"/>
        </pc:sldMkLst>
      </pc:sldChg>
      <pc:sldChg chg="modSp mod">
        <pc:chgData name="Caleb Fleming (GOV)" userId="d753a905-44c5-4a83-a970-01e91d84b560" providerId="ADAL" clId="{B967515B-5DD0-4C11-B582-D28B23D55A0C}" dt="2022-04-27T21:40:33.161" v="2314" actId="20577"/>
        <pc:sldMkLst>
          <pc:docMk/>
          <pc:sldMk cId="2192267912" sldId="276"/>
        </pc:sldMkLst>
        <pc:spChg chg="mod">
          <ac:chgData name="Caleb Fleming (GOV)" userId="d753a905-44c5-4a83-a970-01e91d84b560" providerId="ADAL" clId="{B967515B-5DD0-4C11-B582-D28B23D55A0C}" dt="2022-04-27T21:37:56.306" v="1846" actId="20577"/>
          <ac:spMkLst>
            <pc:docMk/>
            <pc:sldMk cId="2192267912" sldId="276"/>
            <ac:spMk id="2" creationId="{0D7909BE-E6C5-40CC-9106-8B95FA1B9DE3}"/>
          </ac:spMkLst>
        </pc:spChg>
        <pc:spChg chg="mod">
          <ac:chgData name="Caleb Fleming (GOV)" userId="d753a905-44c5-4a83-a970-01e91d84b560" providerId="ADAL" clId="{B967515B-5DD0-4C11-B582-D28B23D55A0C}" dt="2022-04-27T21:40:33.161" v="2314" actId="20577"/>
          <ac:spMkLst>
            <pc:docMk/>
            <pc:sldMk cId="2192267912" sldId="276"/>
            <ac:spMk id="3" creationId="{0722548F-816D-4484-A366-7394EB8F7A96}"/>
          </ac:spMkLst>
        </pc:spChg>
      </pc:sldChg>
      <pc:sldChg chg="addSp delSp modSp mod">
        <pc:chgData name="Caleb Fleming (GOV)" userId="d753a905-44c5-4a83-a970-01e91d84b560" providerId="ADAL" clId="{B967515B-5DD0-4C11-B582-D28B23D55A0C}" dt="2022-04-27T21:26:16.893" v="869" actId="20577"/>
        <pc:sldMkLst>
          <pc:docMk/>
          <pc:sldMk cId="3522594120" sldId="277"/>
        </pc:sldMkLst>
        <pc:spChg chg="mod">
          <ac:chgData name="Caleb Fleming (GOV)" userId="d753a905-44c5-4a83-a970-01e91d84b560" providerId="ADAL" clId="{B967515B-5DD0-4C11-B582-D28B23D55A0C}" dt="2022-04-27T21:26:16.893" v="869" actId="20577"/>
          <ac:spMkLst>
            <pc:docMk/>
            <pc:sldMk cId="3522594120" sldId="277"/>
            <ac:spMk id="3" creationId="{16C396B9-BCC7-446E-ADD8-045DC3280C91}"/>
          </ac:spMkLst>
        </pc:spChg>
        <pc:spChg chg="add del mod">
          <ac:chgData name="Caleb Fleming (GOV)" userId="d753a905-44c5-4a83-a970-01e91d84b560" providerId="ADAL" clId="{B967515B-5DD0-4C11-B582-D28B23D55A0C}" dt="2022-04-27T21:24:47.432" v="531"/>
          <ac:spMkLst>
            <pc:docMk/>
            <pc:sldMk cId="3522594120" sldId="277"/>
            <ac:spMk id="4" creationId="{909478B6-EF72-4A19-9484-A40F4D4DEA84}"/>
          </ac:spMkLst>
        </pc:spChg>
      </pc:sldChg>
      <pc:sldChg chg="modSp mod">
        <pc:chgData name="Caleb Fleming (GOV)" userId="d753a905-44c5-4a83-a970-01e91d84b560" providerId="ADAL" clId="{B967515B-5DD0-4C11-B582-D28B23D55A0C}" dt="2022-04-27T21:23:06.895" v="403" actId="20577"/>
        <pc:sldMkLst>
          <pc:docMk/>
          <pc:sldMk cId="2330515740" sldId="280"/>
        </pc:sldMkLst>
        <pc:spChg chg="mod">
          <ac:chgData name="Caleb Fleming (GOV)" userId="d753a905-44c5-4a83-a970-01e91d84b560" providerId="ADAL" clId="{B967515B-5DD0-4C11-B582-D28B23D55A0C}" dt="2022-04-27T21:23:06.895" v="403" actId="20577"/>
          <ac:spMkLst>
            <pc:docMk/>
            <pc:sldMk cId="2330515740" sldId="280"/>
            <ac:spMk id="5" creationId="{BFD72AE5-7991-48A2-A68B-0D45206FA6F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1:33:32.417" v="1813" actId="20577"/>
        <pc:sldMkLst>
          <pc:docMk/>
          <pc:sldMk cId="2520956660" sldId="281"/>
        </pc:sldMkLst>
        <pc:spChg chg="mod">
          <ac:chgData name="Caleb Fleming (GOV)" userId="d753a905-44c5-4a83-a970-01e91d84b560" providerId="ADAL" clId="{B967515B-5DD0-4C11-B582-D28B23D55A0C}" dt="2022-04-27T21:27:54.605" v="885" actId="20577"/>
          <ac:spMkLst>
            <pc:docMk/>
            <pc:sldMk cId="2520956660" sldId="281"/>
            <ac:spMk id="2" creationId="{75505E72-DFB0-4921-8640-0D4FEED3B9CD}"/>
          </ac:spMkLst>
        </pc:spChg>
        <pc:spChg chg="mod">
          <ac:chgData name="Caleb Fleming (GOV)" userId="d753a905-44c5-4a83-a970-01e91d84b560" providerId="ADAL" clId="{B967515B-5DD0-4C11-B582-D28B23D55A0C}" dt="2022-04-27T21:33:32.417" v="1813" actId="20577"/>
          <ac:spMkLst>
            <pc:docMk/>
            <pc:sldMk cId="2520956660" sldId="281"/>
            <ac:spMk id="3" creationId="{ECE34164-745A-40C5-AFD5-7B36BF05074A}"/>
          </ac:spMkLst>
        </pc:spChg>
      </pc:sldChg>
      <pc:sldChg chg="modSp new del mod">
        <pc:chgData name="Caleb Fleming (GOV)" userId="d753a905-44c5-4a83-a970-01e91d84b560" providerId="ADAL" clId="{B967515B-5DD0-4C11-B582-D28B23D55A0C}" dt="2022-04-27T21:23:24.624" v="404" actId="47"/>
        <pc:sldMkLst>
          <pc:docMk/>
          <pc:sldMk cId="4092196602" sldId="281"/>
        </pc:sldMkLst>
        <pc:spChg chg="mod">
          <ac:chgData name="Caleb Fleming (GOV)" userId="d753a905-44c5-4a83-a970-01e91d84b560" providerId="ADAL" clId="{B967515B-5DD0-4C11-B582-D28B23D55A0C}" dt="2022-04-27T21:20:48.865" v="40" actId="20577"/>
          <ac:spMkLst>
            <pc:docMk/>
            <pc:sldMk cId="4092196602" sldId="281"/>
            <ac:spMk id="2" creationId="{1B8E1E27-9E3C-4860-B474-117BA4BECA4D}"/>
          </ac:spMkLst>
        </pc:spChg>
        <pc:spChg chg="mod">
          <ac:chgData name="Caleb Fleming (GOV)" userId="d753a905-44c5-4a83-a970-01e91d84b560" providerId="ADAL" clId="{B967515B-5DD0-4C11-B582-D28B23D55A0C}" dt="2022-04-27T21:22:17.580" v="340" actId="20577"/>
          <ac:spMkLst>
            <pc:docMk/>
            <pc:sldMk cId="4092196602" sldId="281"/>
            <ac:spMk id="3" creationId="{45B3533E-3284-4AE0-8391-8C9D973BA4B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3:54.833" v="5244" actId="20577"/>
        <pc:sldMkLst>
          <pc:docMk/>
          <pc:sldMk cId="1488822430" sldId="282"/>
        </pc:sldMkLst>
        <pc:spChg chg="mod">
          <ac:chgData name="Caleb Fleming (GOV)" userId="d753a905-44c5-4a83-a970-01e91d84b560" providerId="ADAL" clId="{B967515B-5DD0-4C11-B582-D28B23D55A0C}" dt="2022-04-27T21:46:53.352" v="3219" actId="20577"/>
          <ac:spMkLst>
            <pc:docMk/>
            <pc:sldMk cId="1488822430" sldId="282"/>
            <ac:spMk id="2" creationId="{ACEF1C8A-62F5-4917-896F-DEC836166DB1}"/>
          </ac:spMkLst>
        </pc:spChg>
        <pc:spChg chg="mod">
          <ac:chgData name="Caleb Fleming (GOV)" userId="d753a905-44c5-4a83-a970-01e91d84b560" providerId="ADAL" clId="{B967515B-5DD0-4C11-B582-D28B23D55A0C}" dt="2022-04-27T22:03:54.833" v="5244" actId="20577"/>
          <ac:spMkLst>
            <pc:docMk/>
            <pc:sldMk cId="1488822430" sldId="282"/>
            <ac:spMk id="3" creationId="{C5DF3F0D-99DF-408A-9294-C66CE39FF197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6:40.738" v="5423" actId="20577"/>
        <pc:sldMkLst>
          <pc:docMk/>
          <pc:sldMk cId="2117917676" sldId="283"/>
        </pc:sldMkLst>
        <pc:spChg chg="mod">
          <ac:chgData name="Caleb Fleming (GOV)" userId="d753a905-44c5-4a83-a970-01e91d84b560" providerId="ADAL" clId="{B967515B-5DD0-4C11-B582-D28B23D55A0C}" dt="2022-04-27T21:56:37.431" v="4089" actId="20577"/>
          <ac:spMkLst>
            <pc:docMk/>
            <pc:sldMk cId="2117917676" sldId="283"/>
            <ac:spMk id="2" creationId="{8E8DA12C-6AD5-4925-B1B5-F4D4C07F2CEE}"/>
          </ac:spMkLst>
        </pc:spChg>
        <pc:spChg chg="mod">
          <ac:chgData name="Caleb Fleming (GOV)" userId="d753a905-44c5-4a83-a970-01e91d84b560" providerId="ADAL" clId="{B967515B-5DD0-4C11-B582-D28B23D55A0C}" dt="2022-04-27T22:06:40.738" v="5423" actId="20577"/>
          <ac:spMkLst>
            <pc:docMk/>
            <pc:sldMk cId="2117917676" sldId="283"/>
            <ac:spMk id="3" creationId="{A7097A8E-F31E-43DD-AA86-D63CFAF715B3}"/>
          </ac:spMkLst>
        </pc:spChg>
      </pc:sldChg>
      <pc:sldChg chg="modSp new mod">
        <pc:chgData name="Caleb Fleming (GOV)" userId="d753a905-44c5-4a83-a970-01e91d84b560" providerId="ADAL" clId="{B967515B-5DD0-4C11-B582-D28B23D55A0C}" dt="2022-04-27T21:54:14.406" v="3921" actId="20577"/>
        <pc:sldMkLst>
          <pc:docMk/>
          <pc:sldMk cId="1237445236" sldId="284"/>
        </pc:sldMkLst>
        <pc:spChg chg="mod">
          <ac:chgData name="Caleb Fleming (GOV)" userId="d753a905-44c5-4a83-a970-01e91d84b560" providerId="ADAL" clId="{B967515B-5DD0-4C11-B582-D28B23D55A0C}" dt="2022-04-27T21:53:27.174" v="3717" actId="20577"/>
          <ac:spMkLst>
            <pc:docMk/>
            <pc:sldMk cId="1237445236" sldId="284"/>
            <ac:spMk id="2" creationId="{0CF265D5-AE5C-431F-AF2F-B0FD11D6A44B}"/>
          </ac:spMkLst>
        </pc:spChg>
        <pc:spChg chg="mod">
          <ac:chgData name="Caleb Fleming (GOV)" userId="d753a905-44c5-4a83-a970-01e91d84b560" providerId="ADAL" clId="{B967515B-5DD0-4C11-B582-D28B23D55A0C}" dt="2022-04-27T21:54:14.406" v="3921" actId="20577"/>
          <ac:spMkLst>
            <pc:docMk/>
            <pc:sldMk cId="1237445236" sldId="284"/>
            <ac:spMk id="3" creationId="{3AED3857-9926-44D8-83A2-ABE0E334FE32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5:53.396" v="5370" actId="20577"/>
        <pc:sldMkLst>
          <pc:docMk/>
          <pc:sldMk cId="3651870488" sldId="285"/>
        </pc:sldMkLst>
        <pc:spChg chg="mod">
          <ac:chgData name="Caleb Fleming (GOV)" userId="d753a905-44c5-4a83-a970-01e91d84b560" providerId="ADAL" clId="{B967515B-5DD0-4C11-B582-D28B23D55A0C}" dt="2022-04-27T22:04:36.547" v="5278" actId="20577"/>
          <ac:spMkLst>
            <pc:docMk/>
            <pc:sldMk cId="3651870488" sldId="285"/>
            <ac:spMk id="2" creationId="{5CD9D248-7446-4A9C-857F-5D2BCF27DB5D}"/>
          </ac:spMkLst>
        </pc:spChg>
        <pc:spChg chg="mod">
          <ac:chgData name="Caleb Fleming (GOV)" userId="d753a905-44c5-4a83-a970-01e91d84b560" providerId="ADAL" clId="{B967515B-5DD0-4C11-B582-D28B23D55A0C}" dt="2022-04-27T22:05:53.396" v="5370" actId="20577"/>
          <ac:spMkLst>
            <pc:docMk/>
            <pc:sldMk cId="3651870488" sldId="285"/>
            <ac:spMk id="3" creationId="{7D95B910-CED1-4A51-BB61-14E6BF868546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3:00.472" v="5220" actId="20577"/>
        <pc:sldMkLst>
          <pc:docMk/>
          <pc:sldMk cId="4184887918" sldId="286"/>
        </pc:sldMkLst>
        <pc:spChg chg="mod">
          <ac:chgData name="Caleb Fleming (GOV)" userId="d753a905-44c5-4a83-a970-01e91d84b560" providerId="ADAL" clId="{B967515B-5DD0-4C11-B582-D28B23D55A0C}" dt="2022-04-27T21:56:55.287" v="4109" actId="20577"/>
          <ac:spMkLst>
            <pc:docMk/>
            <pc:sldMk cId="4184887918" sldId="286"/>
            <ac:spMk id="2" creationId="{815741BB-8BA2-464D-9738-32858A8F64A1}"/>
          </ac:spMkLst>
        </pc:spChg>
        <pc:spChg chg="mod">
          <ac:chgData name="Caleb Fleming (GOV)" userId="d753a905-44c5-4a83-a970-01e91d84b560" providerId="ADAL" clId="{B967515B-5DD0-4C11-B582-D28B23D55A0C}" dt="2022-04-27T22:03:00.472" v="5220" actId="20577"/>
          <ac:spMkLst>
            <pc:docMk/>
            <pc:sldMk cId="4184887918" sldId="286"/>
            <ac:spMk id="3" creationId="{DBAE3DFA-9C8D-4C95-9CBF-6D0BBBE8E069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07:11.107" v="5438" actId="20577"/>
        <pc:sldMkLst>
          <pc:docMk/>
          <pc:sldMk cId="3800843406" sldId="287"/>
        </pc:sldMkLst>
        <pc:spChg chg="mod">
          <ac:chgData name="Caleb Fleming (GOV)" userId="d753a905-44c5-4a83-a970-01e91d84b560" providerId="ADAL" clId="{B967515B-5DD0-4C11-B582-D28B23D55A0C}" dt="2022-04-27T22:07:11.107" v="5438" actId="20577"/>
          <ac:spMkLst>
            <pc:docMk/>
            <pc:sldMk cId="3800843406" sldId="287"/>
            <ac:spMk id="2" creationId="{1F0B136A-15E3-43A3-83C5-5F169FE0BA3C}"/>
          </ac:spMkLst>
        </pc:spChg>
      </pc:sldChg>
      <pc:sldChg chg="modSp add mod">
        <pc:chgData name="Caleb Fleming (GOV)" userId="d753a905-44c5-4a83-a970-01e91d84b560" providerId="ADAL" clId="{B967515B-5DD0-4C11-B582-D28B23D55A0C}" dt="2022-04-27T22:08:34.466" v="5671" actId="20577"/>
        <pc:sldMkLst>
          <pc:docMk/>
          <pc:sldMk cId="38107033" sldId="288"/>
        </pc:sldMkLst>
        <pc:spChg chg="mod">
          <ac:chgData name="Caleb Fleming (GOV)" userId="d753a905-44c5-4a83-a970-01e91d84b560" providerId="ADAL" clId="{B967515B-5DD0-4C11-B582-D28B23D55A0C}" dt="2022-04-27T22:08:34.466" v="5671" actId="20577"/>
          <ac:spMkLst>
            <pc:docMk/>
            <pc:sldMk cId="38107033" sldId="288"/>
            <ac:spMk id="3" creationId="{560E09F2-E576-4759-ADD8-EB43F4918380}"/>
          </ac:spMkLst>
        </pc:spChg>
      </pc:sldChg>
      <pc:sldChg chg="modSp add mod ord">
        <pc:chgData name="Caleb Fleming (GOV)" userId="d753a905-44c5-4a83-a970-01e91d84b560" providerId="ADAL" clId="{B967515B-5DD0-4C11-B582-D28B23D55A0C}" dt="2022-04-27T22:09:58.545" v="5741" actId="1076"/>
        <pc:sldMkLst>
          <pc:docMk/>
          <pc:sldMk cId="2187420233" sldId="289"/>
        </pc:sldMkLst>
        <pc:spChg chg="mod">
          <ac:chgData name="Caleb Fleming (GOV)" userId="d753a905-44c5-4a83-a970-01e91d84b560" providerId="ADAL" clId="{B967515B-5DD0-4C11-B582-D28B23D55A0C}" dt="2022-04-27T22:09:13.042" v="5732" actId="20577"/>
          <ac:spMkLst>
            <pc:docMk/>
            <pc:sldMk cId="2187420233" sldId="289"/>
            <ac:spMk id="3" creationId="{6CDBAD39-2358-4D25-BE0C-81AF070A32E2}"/>
          </ac:spMkLst>
        </pc:spChg>
        <pc:spChg chg="mod">
          <ac:chgData name="Caleb Fleming (GOV)" userId="d753a905-44c5-4a83-a970-01e91d84b560" providerId="ADAL" clId="{B967515B-5DD0-4C11-B582-D28B23D55A0C}" dt="2022-04-27T22:09:54.089" v="5740" actId="1076"/>
          <ac:spMkLst>
            <pc:docMk/>
            <pc:sldMk cId="2187420233" sldId="289"/>
            <ac:spMk id="6" creationId="{F0EE24AF-2033-49E8-ADCA-EDCCAAA9BF16}"/>
          </ac:spMkLst>
        </pc:spChg>
        <pc:spChg chg="mod">
          <ac:chgData name="Caleb Fleming (GOV)" userId="d753a905-44c5-4a83-a970-01e91d84b560" providerId="ADAL" clId="{B967515B-5DD0-4C11-B582-D28B23D55A0C}" dt="2022-04-27T22:09:58.545" v="5741" actId="1076"/>
          <ac:spMkLst>
            <pc:docMk/>
            <pc:sldMk cId="2187420233" sldId="289"/>
            <ac:spMk id="7" creationId="{97E37BC0-0DD4-4EC9-919A-8195EDA3182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17:35.621" v="6184" actId="20577"/>
        <pc:sldMkLst>
          <pc:docMk/>
          <pc:sldMk cId="3943463921" sldId="290"/>
        </pc:sldMkLst>
        <pc:spChg chg="mod">
          <ac:chgData name="Caleb Fleming (GOV)" userId="d753a905-44c5-4a83-a970-01e91d84b560" providerId="ADAL" clId="{B967515B-5DD0-4C11-B582-D28B23D55A0C}" dt="2022-04-27T22:15:44.495" v="5787" actId="20577"/>
          <ac:spMkLst>
            <pc:docMk/>
            <pc:sldMk cId="3943463921" sldId="290"/>
            <ac:spMk id="2" creationId="{CACA543C-F3E3-4DB0-9941-A5B7A01F1965}"/>
          </ac:spMkLst>
        </pc:spChg>
        <pc:spChg chg="mod">
          <ac:chgData name="Caleb Fleming (GOV)" userId="d753a905-44c5-4a83-a970-01e91d84b560" providerId="ADAL" clId="{B967515B-5DD0-4C11-B582-D28B23D55A0C}" dt="2022-04-27T22:17:35.621" v="6184" actId="20577"/>
          <ac:spMkLst>
            <pc:docMk/>
            <pc:sldMk cId="3943463921" sldId="290"/>
            <ac:spMk id="3" creationId="{4BB747EA-CDC8-4AFA-9D34-204372A42CA0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23:02.559" v="7149" actId="20577"/>
        <pc:sldMkLst>
          <pc:docMk/>
          <pc:sldMk cId="2987536299" sldId="291"/>
        </pc:sldMkLst>
        <pc:spChg chg="mod">
          <ac:chgData name="Caleb Fleming (GOV)" userId="d753a905-44c5-4a83-a970-01e91d84b560" providerId="ADAL" clId="{B967515B-5DD0-4C11-B582-D28B23D55A0C}" dt="2022-04-27T22:17:51.604" v="6210" actId="20577"/>
          <ac:spMkLst>
            <pc:docMk/>
            <pc:sldMk cId="2987536299" sldId="291"/>
            <ac:spMk id="2" creationId="{5F6937CC-9346-4A70-8B01-ED2CE20CA302}"/>
          </ac:spMkLst>
        </pc:spChg>
        <pc:spChg chg="mod">
          <ac:chgData name="Caleb Fleming (GOV)" userId="d753a905-44c5-4a83-a970-01e91d84b560" providerId="ADAL" clId="{B967515B-5DD0-4C11-B582-D28B23D55A0C}" dt="2022-04-27T22:23:02.559" v="7149" actId="20577"/>
          <ac:spMkLst>
            <pc:docMk/>
            <pc:sldMk cId="2987536299" sldId="291"/>
            <ac:spMk id="3" creationId="{3D5E3640-ECEE-4FF7-84B4-6477D111349F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36:03.227" v="9434" actId="20577"/>
        <pc:sldMkLst>
          <pc:docMk/>
          <pc:sldMk cId="91672075" sldId="292"/>
        </pc:sldMkLst>
        <pc:spChg chg="mod">
          <ac:chgData name="Caleb Fleming (GOV)" userId="d753a905-44c5-4a83-a970-01e91d84b560" providerId="ADAL" clId="{B967515B-5DD0-4C11-B582-D28B23D55A0C}" dt="2022-04-27T22:22:18.631" v="7005" actId="20577"/>
          <ac:spMkLst>
            <pc:docMk/>
            <pc:sldMk cId="91672075" sldId="292"/>
            <ac:spMk id="2" creationId="{B53C82BC-8BCA-4585-BD7E-F81F6FC94CBB}"/>
          </ac:spMkLst>
        </pc:spChg>
        <pc:spChg chg="mod">
          <ac:chgData name="Caleb Fleming (GOV)" userId="d753a905-44c5-4a83-a970-01e91d84b560" providerId="ADAL" clId="{B967515B-5DD0-4C11-B582-D28B23D55A0C}" dt="2022-04-27T22:36:03.227" v="9434" actId="20577"/>
          <ac:spMkLst>
            <pc:docMk/>
            <pc:sldMk cId="91672075" sldId="292"/>
            <ac:spMk id="3" creationId="{763C8225-EF5D-4A2E-A4F0-B2D59BCF687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40:22.491" v="9850" actId="20577"/>
        <pc:sldMkLst>
          <pc:docMk/>
          <pc:sldMk cId="1296916162" sldId="293"/>
        </pc:sldMkLst>
        <pc:spChg chg="mod">
          <ac:chgData name="Caleb Fleming (GOV)" userId="d753a905-44c5-4a83-a970-01e91d84b560" providerId="ADAL" clId="{B967515B-5DD0-4C11-B582-D28B23D55A0C}" dt="2022-04-27T22:27:47.645" v="8262" actId="20577"/>
          <ac:spMkLst>
            <pc:docMk/>
            <pc:sldMk cId="1296916162" sldId="293"/>
            <ac:spMk id="2" creationId="{EBFC7129-CCAF-4150-9A57-E47D2A4BC971}"/>
          </ac:spMkLst>
        </pc:spChg>
        <pc:spChg chg="mod">
          <ac:chgData name="Caleb Fleming (GOV)" userId="d753a905-44c5-4a83-a970-01e91d84b560" providerId="ADAL" clId="{B967515B-5DD0-4C11-B582-D28B23D55A0C}" dt="2022-04-27T22:40:22.491" v="9850" actId="20577"/>
          <ac:spMkLst>
            <pc:docMk/>
            <pc:sldMk cId="1296916162" sldId="293"/>
            <ac:spMk id="3" creationId="{6C816AB9-D0DF-4BA4-8C63-683585772302}"/>
          </ac:spMkLst>
        </pc:spChg>
      </pc:sldChg>
      <pc:sldChg chg="addSp modSp new mod">
        <pc:chgData name="Caleb Fleming (GOV)" userId="d753a905-44c5-4a83-a970-01e91d84b560" providerId="ADAL" clId="{B967515B-5DD0-4C11-B582-D28B23D55A0C}" dt="2022-04-27T22:40:32.191" v="9854" actId="20577"/>
        <pc:sldMkLst>
          <pc:docMk/>
          <pc:sldMk cId="3202986942" sldId="294"/>
        </pc:sldMkLst>
        <pc:spChg chg="mod">
          <ac:chgData name="Caleb Fleming (GOV)" userId="d753a905-44c5-4a83-a970-01e91d84b560" providerId="ADAL" clId="{B967515B-5DD0-4C11-B582-D28B23D55A0C}" dt="2022-04-27T22:40:32.191" v="9854" actId="20577"/>
          <ac:spMkLst>
            <pc:docMk/>
            <pc:sldMk cId="3202986942" sldId="294"/>
            <ac:spMk id="2" creationId="{EB1F0710-9FB8-4BD1-895F-6A498DA2440C}"/>
          </ac:spMkLst>
        </pc:spChg>
        <pc:spChg chg="mod">
          <ac:chgData name="Caleb Fleming (GOV)" userId="d753a905-44c5-4a83-a970-01e91d84b560" providerId="ADAL" clId="{B967515B-5DD0-4C11-B582-D28B23D55A0C}" dt="2022-04-27T22:35:40.980" v="9427" actId="20577"/>
          <ac:spMkLst>
            <pc:docMk/>
            <pc:sldMk cId="3202986942" sldId="294"/>
            <ac:spMk id="3" creationId="{3566546F-2756-4B59-935C-EB8B041411EE}"/>
          </ac:spMkLst>
        </pc:spChg>
        <pc:picChg chg="add mod">
          <ac:chgData name="Caleb Fleming (GOV)" userId="d753a905-44c5-4a83-a970-01e91d84b560" providerId="ADAL" clId="{B967515B-5DD0-4C11-B582-D28B23D55A0C}" dt="2022-04-27T22:33:36.531" v="9372" actId="1076"/>
          <ac:picMkLst>
            <pc:docMk/>
            <pc:sldMk cId="3202986942" sldId="294"/>
            <ac:picMk id="2050" creationId="{190CF5B7-E6AA-4F5C-96EE-2BAC29F80C5C}"/>
          </ac:picMkLst>
        </pc:picChg>
      </pc:sldChg>
      <pc:sldChg chg="modSp new mod">
        <pc:chgData name="Caleb Fleming (GOV)" userId="d753a905-44c5-4a83-a970-01e91d84b560" providerId="ADAL" clId="{B967515B-5DD0-4C11-B582-D28B23D55A0C}" dt="2022-04-27T22:44:50.645" v="10266" actId="20577"/>
        <pc:sldMkLst>
          <pc:docMk/>
          <pc:sldMk cId="929108469" sldId="295"/>
        </pc:sldMkLst>
        <pc:spChg chg="mod">
          <ac:chgData name="Caleb Fleming (GOV)" userId="d753a905-44c5-4a83-a970-01e91d84b560" providerId="ADAL" clId="{B967515B-5DD0-4C11-B582-D28B23D55A0C}" dt="2022-04-27T22:37:54.600" v="9525" actId="20577"/>
          <ac:spMkLst>
            <pc:docMk/>
            <pc:sldMk cId="929108469" sldId="295"/>
            <ac:spMk id="2" creationId="{C2967BB7-57B5-47B5-8886-D38853AD9D03}"/>
          </ac:spMkLst>
        </pc:spChg>
        <pc:spChg chg="mod">
          <ac:chgData name="Caleb Fleming (GOV)" userId="d753a905-44c5-4a83-a970-01e91d84b560" providerId="ADAL" clId="{B967515B-5DD0-4C11-B582-D28B23D55A0C}" dt="2022-04-27T22:44:50.645" v="10266" actId="20577"/>
          <ac:spMkLst>
            <pc:docMk/>
            <pc:sldMk cId="929108469" sldId="295"/>
            <ac:spMk id="3" creationId="{D1C3C1A0-DD11-48F1-97F3-9D49715EF261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55:11.266" v="11977" actId="20577"/>
        <pc:sldMkLst>
          <pc:docMk/>
          <pc:sldMk cId="2933478253" sldId="296"/>
        </pc:sldMkLst>
        <pc:spChg chg="mod">
          <ac:chgData name="Caleb Fleming (GOV)" userId="d753a905-44c5-4a83-a970-01e91d84b560" providerId="ADAL" clId="{B967515B-5DD0-4C11-B582-D28B23D55A0C}" dt="2022-04-27T22:55:11.266" v="11977" actId="20577"/>
          <ac:spMkLst>
            <pc:docMk/>
            <pc:sldMk cId="2933478253" sldId="296"/>
            <ac:spMk id="2" creationId="{F4B0D63F-F5D1-48C3-B965-8E31C38E3A86}"/>
          </ac:spMkLst>
        </pc:spChg>
        <pc:spChg chg="mod">
          <ac:chgData name="Caleb Fleming (GOV)" userId="d753a905-44c5-4a83-a970-01e91d84b560" providerId="ADAL" clId="{B967515B-5DD0-4C11-B582-D28B23D55A0C}" dt="2022-04-27T22:49:01.616" v="11231" actId="20577"/>
          <ac:spMkLst>
            <pc:docMk/>
            <pc:sldMk cId="2933478253" sldId="296"/>
            <ac:spMk id="3" creationId="{580B0263-2C7C-41D5-A6C4-FF2A1843E42B}"/>
          </ac:spMkLst>
        </pc:spChg>
      </pc:sldChg>
      <pc:sldChg chg="modSp add mod ord">
        <pc:chgData name="Caleb Fleming (GOV)" userId="d753a905-44c5-4a83-a970-01e91d84b560" providerId="ADAL" clId="{B967515B-5DD0-4C11-B582-D28B23D55A0C}" dt="2022-04-27T22:42:32.649" v="9883" actId="1076"/>
        <pc:sldMkLst>
          <pc:docMk/>
          <pc:sldMk cId="2370659222" sldId="297"/>
        </pc:sldMkLst>
        <pc:spChg chg="mod">
          <ac:chgData name="Caleb Fleming (GOV)" userId="d753a905-44c5-4a83-a970-01e91d84b560" providerId="ADAL" clId="{B967515B-5DD0-4C11-B582-D28B23D55A0C}" dt="2022-04-27T22:42:18.384" v="9882" actId="20577"/>
          <ac:spMkLst>
            <pc:docMk/>
            <pc:sldMk cId="2370659222" sldId="297"/>
            <ac:spMk id="3" creationId="{6CDBAD39-2358-4D25-BE0C-81AF070A32E2}"/>
          </ac:spMkLst>
        </pc:spChg>
        <pc:spChg chg="mod">
          <ac:chgData name="Caleb Fleming (GOV)" userId="d753a905-44c5-4a83-a970-01e91d84b560" providerId="ADAL" clId="{B967515B-5DD0-4C11-B582-D28B23D55A0C}" dt="2022-04-27T22:42:32.649" v="9883" actId="1076"/>
          <ac:spMkLst>
            <pc:docMk/>
            <pc:sldMk cId="2370659222" sldId="297"/>
            <ac:spMk id="6" creationId="{F0EE24AF-2033-49E8-ADCA-EDCCAAA9BF16}"/>
          </ac:spMkLst>
        </pc:spChg>
        <pc:spChg chg="mod">
          <ac:chgData name="Caleb Fleming (GOV)" userId="d753a905-44c5-4a83-a970-01e91d84b560" providerId="ADAL" clId="{B967515B-5DD0-4C11-B582-D28B23D55A0C}" dt="2022-04-27T22:42:32.649" v="9883" actId="1076"/>
          <ac:spMkLst>
            <pc:docMk/>
            <pc:sldMk cId="2370659222" sldId="297"/>
            <ac:spMk id="7" creationId="{97E37BC0-0DD4-4EC9-919A-8195EDA31824}"/>
          </ac:spMkLst>
        </pc:spChg>
      </pc:sldChg>
      <pc:sldChg chg="modSp new mod">
        <pc:chgData name="Caleb Fleming (GOV)" userId="d753a905-44c5-4a83-a970-01e91d84b560" providerId="ADAL" clId="{B967515B-5DD0-4C11-B582-D28B23D55A0C}" dt="2022-04-27T22:55:17.406" v="11985" actId="20577"/>
        <pc:sldMkLst>
          <pc:docMk/>
          <pc:sldMk cId="1362424242" sldId="298"/>
        </pc:sldMkLst>
        <pc:spChg chg="mod">
          <ac:chgData name="Caleb Fleming (GOV)" userId="d753a905-44c5-4a83-a970-01e91d84b560" providerId="ADAL" clId="{B967515B-5DD0-4C11-B582-D28B23D55A0C}" dt="2022-04-27T22:55:17.406" v="11985" actId="20577"/>
          <ac:spMkLst>
            <pc:docMk/>
            <pc:sldMk cId="1362424242" sldId="298"/>
            <ac:spMk id="2" creationId="{A06C0A51-ABF3-4D79-9080-335BBA3574A6}"/>
          </ac:spMkLst>
        </pc:spChg>
        <pc:spChg chg="mod">
          <ac:chgData name="Caleb Fleming (GOV)" userId="d753a905-44c5-4a83-a970-01e91d84b560" providerId="ADAL" clId="{B967515B-5DD0-4C11-B582-D28B23D55A0C}" dt="2022-04-27T22:54:49.085" v="11976" actId="20577"/>
          <ac:spMkLst>
            <pc:docMk/>
            <pc:sldMk cId="1362424242" sldId="298"/>
            <ac:spMk id="3" creationId="{0EEF9773-D076-4539-8B18-A610A36AF175}"/>
          </ac:spMkLst>
        </pc:spChg>
      </pc:sldChg>
      <pc:sldChg chg="modSp new mod">
        <pc:chgData name="Caleb Fleming (GOV)" userId="d753a905-44c5-4a83-a970-01e91d84b560" providerId="ADAL" clId="{B967515B-5DD0-4C11-B582-D28B23D55A0C}" dt="2022-04-27T23:04:32.962" v="12508" actId="20577"/>
        <pc:sldMkLst>
          <pc:docMk/>
          <pc:sldMk cId="2489205341" sldId="299"/>
        </pc:sldMkLst>
        <pc:spChg chg="mod">
          <ac:chgData name="Caleb Fleming (GOV)" userId="d753a905-44c5-4a83-a970-01e91d84b560" providerId="ADAL" clId="{B967515B-5DD0-4C11-B582-D28B23D55A0C}" dt="2022-04-27T22:58:14.285" v="12270" actId="20577"/>
          <ac:spMkLst>
            <pc:docMk/>
            <pc:sldMk cId="2489205341" sldId="299"/>
            <ac:spMk id="2" creationId="{5A4D2186-A33F-46BE-9DCF-D387049E6E3A}"/>
          </ac:spMkLst>
        </pc:spChg>
        <pc:spChg chg="mod">
          <ac:chgData name="Caleb Fleming (GOV)" userId="d753a905-44c5-4a83-a970-01e91d84b560" providerId="ADAL" clId="{B967515B-5DD0-4C11-B582-D28B23D55A0C}" dt="2022-04-27T23:04:32.962" v="12508" actId="20577"/>
          <ac:spMkLst>
            <pc:docMk/>
            <pc:sldMk cId="2489205341" sldId="299"/>
            <ac:spMk id="3" creationId="{A6090B47-FC2F-4D02-8434-BB0BBD9C9939}"/>
          </ac:spMkLst>
        </pc:spChg>
      </pc:sldChg>
      <pc:sldChg chg="new">
        <pc:chgData name="Caleb Fleming (GOV)" userId="d753a905-44c5-4a83-a970-01e91d84b560" providerId="ADAL" clId="{B967515B-5DD0-4C11-B582-D28B23D55A0C}" dt="2022-04-29T18:17:50.549" v="12509" actId="680"/>
        <pc:sldMkLst>
          <pc:docMk/>
          <pc:sldMk cId="3611924846" sldId="300"/>
        </pc:sldMkLst>
      </pc:sldChg>
    </pc:docChg>
  </pc:docChgLst>
  <pc:docChgLst>
    <pc:chgData name="Caleb Fleming (GOV)" userId="d753a905-44c5-4a83-a970-01e91d84b560" providerId="ADAL" clId="{98D7638B-16D7-491E-B880-54F518BE7DE7}"/>
    <pc:docChg chg="undo custSel addSld modSld sldOrd">
      <pc:chgData name="Caleb Fleming (GOV)" userId="d753a905-44c5-4a83-a970-01e91d84b560" providerId="ADAL" clId="{98D7638B-16D7-491E-B880-54F518BE7DE7}" dt="2022-06-14T11:15:35.871" v="5568" actId="27636"/>
      <pc:docMkLst>
        <pc:docMk/>
      </pc:docMkLst>
      <pc:sldChg chg="modSp mod">
        <pc:chgData name="Caleb Fleming (GOV)" userId="d753a905-44c5-4a83-a970-01e91d84b560" providerId="ADAL" clId="{98D7638B-16D7-491E-B880-54F518BE7DE7}" dt="2022-06-14T10:38:26.960" v="1602" actId="20577"/>
        <pc:sldMkLst>
          <pc:docMk/>
          <pc:sldMk cId="3611924846" sldId="300"/>
        </pc:sldMkLst>
        <pc:spChg chg="mod">
          <ac:chgData name="Caleb Fleming (GOV)" userId="d753a905-44c5-4a83-a970-01e91d84b560" providerId="ADAL" clId="{98D7638B-16D7-491E-B880-54F518BE7DE7}" dt="2022-06-14T10:33:13.066" v="756" actId="20577"/>
          <ac:spMkLst>
            <pc:docMk/>
            <pc:sldMk cId="3611924846" sldId="300"/>
            <ac:spMk id="2" creationId="{74881DAA-5383-4A17-B2F9-88B9F4D40D09}"/>
          </ac:spMkLst>
        </pc:spChg>
        <pc:spChg chg="mod">
          <ac:chgData name="Caleb Fleming (GOV)" userId="d753a905-44c5-4a83-a970-01e91d84b560" providerId="ADAL" clId="{98D7638B-16D7-491E-B880-54F518BE7DE7}" dt="2022-06-14T10:38:26.960" v="1602" actId="20577"/>
          <ac:spMkLst>
            <pc:docMk/>
            <pc:sldMk cId="3611924846" sldId="300"/>
            <ac:spMk id="3" creationId="{C4D3E887-6014-4AF3-9383-1E590F13644F}"/>
          </ac:spMkLst>
        </pc:spChg>
      </pc:sldChg>
      <pc:sldChg chg="modSp mod">
        <pc:chgData name="Caleb Fleming (GOV)" userId="d753a905-44c5-4a83-a970-01e91d84b560" providerId="ADAL" clId="{98D7638B-16D7-491E-B880-54F518BE7DE7}" dt="2022-06-14T10:26:35.005" v="740" actId="20577"/>
        <pc:sldMkLst>
          <pc:docMk/>
          <pc:sldMk cId="2023552565" sldId="302"/>
        </pc:sldMkLst>
        <pc:spChg chg="mod">
          <ac:chgData name="Caleb Fleming (GOV)" userId="d753a905-44c5-4a83-a970-01e91d84b560" providerId="ADAL" clId="{98D7638B-16D7-491E-B880-54F518BE7DE7}" dt="2022-06-14T10:20:51.584" v="19" actId="20577"/>
          <ac:spMkLst>
            <pc:docMk/>
            <pc:sldMk cId="2023552565" sldId="302"/>
            <ac:spMk id="2" creationId="{48EF9EC0-5CCC-470E-B8FA-B30894F25755}"/>
          </ac:spMkLst>
        </pc:spChg>
        <pc:spChg chg="mod">
          <ac:chgData name="Caleb Fleming (GOV)" userId="d753a905-44c5-4a83-a970-01e91d84b560" providerId="ADAL" clId="{98D7638B-16D7-491E-B880-54F518BE7DE7}" dt="2022-06-14T10:26:35.005" v="740" actId="20577"/>
          <ac:spMkLst>
            <pc:docMk/>
            <pc:sldMk cId="2023552565" sldId="302"/>
            <ac:spMk id="3" creationId="{2A26ECDB-904F-45FD-9394-4FDC3F25E15C}"/>
          </ac:spMkLst>
        </pc:spChg>
      </pc:sldChg>
      <pc:sldChg chg="modSp new mod ord">
        <pc:chgData name="Caleb Fleming (GOV)" userId="d753a905-44c5-4a83-a970-01e91d84b560" providerId="ADAL" clId="{98D7638B-16D7-491E-B880-54F518BE7DE7}" dt="2022-06-14T11:00:46.221" v="3976" actId="20577"/>
        <pc:sldMkLst>
          <pc:docMk/>
          <pc:sldMk cId="3665414228" sldId="303"/>
        </pc:sldMkLst>
        <pc:spChg chg="mod">
          <ac:chgData name="Caleb Fleming (GOV)" userId="d753a905-44c5-4a83-a970-01e91d84b560" providerId="ADAL" clId="{98D7638B-16D7-491E-B880-54F518BE7DE7}" dt="2022-06-14T10:39:00.045" v="1619" actId="20577"/>
          <ac:spMkLst>
            <pc:docMk/>
            <pc:sldMk cId="3665414228" sldId="303"/>
            <ac:spMk id="2" creationId="{669D3140-B406-4684-8AF0-8A16E7DC3C29}"/>
          </ac:spMkLst>
        </pc:spChg>
        <pc:spChg chg="mod">
          <ac:chgData name="Caleb Fleming (GOV)" userId="d753a905-44c5-4a83-a970-01e91d84b560" providerId="ADAL" clId="{98D7638B-16D7-491E-B880-54F518BE7DE7}" dt="2022-06-14T11:00:46.221" v="3976" actId="20577"/>
          <ac:spMkLst>
            <pc:docMk/>
            <pc:sldMk cId="3665414228" sldId="303"/>
            <ac:spMk id="3" creationId="{DBD3692B-B8DC-40BD-B99F-3DEBFBA1BA91}"/>
          </ac:spMkLst>
        </pc:spChg>
      </pc:sldChg>
      <pc:sldChg chg="modSp new mod ord">
        <pc:chgData name="Caleb Fleming (GOV)" userId="d753a905-44c5-4a83-a970-01e91d84b560" providerId="ADAL" clId="{98D7638B-16D7-491E-B880-54F518BE7DE7}" dt="2022-06-14T10:55:27.448" v="3571" actId="20577"/>
        <pc:sldMkLst>
          <pc:docMk/>
          <pc:sldMk cId="2009078407" sldId="304"/>
        </pc:sldMkLst>
        <pc:spChg chg="mod">
          <ac:chgData name="Caleb Fleming (GOV)" userId="d753a905-44c5-4a83-a970-01e91d84b560" providerId="ADAL" clId="{98D7638B-16D7-491E-B880-54F518BE7DE7}" dt="2022-06-14T10:41:08.579" v="1811" actId="20577"/>
          <ac:spMkLst>
            <pc:docMk/>
            <pc:sldMk cId="2009078407" sldId="304"/>
            <ac:spMk id="2" creationId="{16FE8099-7B3A-48A5-9462-6520138DE34B}"/>
          </ac:spMkLst>
        </pc:spChg>
        <pc:spChg chg="mod">
          <ac:chgData name="Caleb Fleming (GOV)" userId="d753a905-44c5-4a83-a970-01e91d84b560" providerId="ADAL" clId="{98D7638B-16D7-491E-B880-54F518BE7DE7}" dt="2022-06-14T10:55:27.448" v="3571" actId="20577"/>
          <ac:spMkLst>
            <pc:docMk/>
            <pc:sldMk cId="2009078407" sldId="304"/>
            <ac:spMk id="3" creationId="{BE486714-7678-4489-BF3D-26618DF2B653}"/>
          </ac:spMkLst>
        </pc:spChg>
      </pc:sldChg>
      <pc:sldChg chg="modSp new mod">
        <pc:chgData name="Caleb Fleming (GOV)" userId="d753a905-44c5-4a83-a970-01e91d84b560" providerId="ADAL" clId="{98D7638B-16D7-491E-B880-54F518BE7DE7}" dt="2022-06-14T10:59:01.864" v="3877" actId="20577"/>
        <pc:sldMkLst>
          <pc:docMk/>
          <pc:sldMk cId="590592135" sldId="305"/>
        </pc:sldMkLst>
        <pc:spChg chg="mod">
          <ac:chgData name="Caleb Fleming (GOV)" userId="d753a905-44c5-4a83-a970-01e91d84b560" providerId="ADAL" clId="{98D7638B-16D7-491E-B880-54F518BE7DE7}" dt="2022-06-14T10:57:28.826" v="3620" actId="20577"/>
          <ac:spMkLst>
            <pc:docMk/>
            <pc:sldMk cId="590592135" sldId="305"/>
            <ac:spMk id="2" creationId="{68A7C0A5-C1B4-48EE-9221-E649E4C9BAA4}"/>
          </ac:spMkLst>
        </pc:spChg>
        <pc:spChg chg="mod">
          <ac:chgData name="Caleb Fleming (GOV)" userId="d753a905-44c5-4a83-a970-01e91d84b560" providerId="ADAL" clId="{98D7638B-16D7-491E-B880-54F518BE7DE7}" dt="2022-06-14T10:59:01.864" v="3877" actId="20577"/>
          <ac:spMkLst>
            <pc:docMk/>
            <pc:sldMk cId="590592135" sldId="305"/>
            <ac:spMk id="3" creationId="{50B6C75F-392C-4CEE-BF34-61111437EDF6}"/>
          </ac:spMkLst>
        </pc:spChg>
      </pc:sldChg>
      <pc:sldChg chg="modSp new mod">
        <pc:chgData name="Caleb Fleming (GOV)" userId="d753a905-44c5-4a83-a970-01e91d84b560" providerId="ADAL" clId="{98D7638B-16D7-491E-B880-54F518BE7DE7}" dt="2022-06-14T10:43:46.990" v="2224" actId="20577"/>
        <pc:sldMkLst>
          <pc:docMk/>
          <pc:sldMk cId="3038217244" sldId="306"/>
        </pc:sldMkLst>
        <pc:spChg chg="mod">
          <ac:chgData name="Caleb Fleming (GOV)" userId="d753a905-44c5-4a83-a970-01e91d84b560" providerId="ADAL" clId="{98D7638B-16D7-491E-B880-54F518BE7DE7}" dt="2022-06-14T10:42:20.705" v="1896" actId="20577"/>
          <ac:spMkLst>
            <pc:docMk/>
            <pc:sldMk cId="3038217244" sldId="306"/>
            <ac:spMk id="2" creationId="{854B2E4C-E52C-494D-9626-4C6042089587}"/>
          </ac:spMkLst>
        </pc:spChg>
        <pc:spChg chg="mod">
          <ac:chgData name="Caleb Fleming (GOV)" userId="d753a905-44c5-4a83-a970-01e91d84b560" providerId="ADAL" clId="{98D7638B-16D7-491E-B880-54F518BE7DE7}" dt="2022-06-14T10:43:46.990" v="2224" actId="20577"/>
          <ac:spMkLst>
            <pc:docMk/>
            <pc:sldMk cId="3038217244" sldId="306"/>
            <ac:spMk id="3" creationId="{8800BCF2-C668-4863-AD5C-67A4D0D788E2}"/>
          </ac:spMkLst>
        </pc:spChg>
      </pc:sldChg>
      <pc:sldChg chg="modSp new mod">
        <pc:chgData name="Caleb Fleming (GOV)" userId="d753a905-44c5-4a83-a970-01e91d84b560" providerId="ADAL" clId="{98D7638B-16D7-491E-B880-54F518BE7DE7}" dt="2022-06-14T10:45:22.017" v="2481" actId="14"/>
        <pc:sldMkLst>
          <pc:docMk/>
          <pc:sldMk cId="196236232" sldId="307"/>
        </pc:sldMkLst>
        <pc:spChg chg="mod">
          <ac:chgData name="Caleb Fleming (GOV)" userId="d753a905-44c5-4a83-a970-01e91d84b560" providerId="ADAL" clId="{98D7638B-16D7-491E-B880-54F518BE7DE7}" dt="2022-06-14T10:44:07.709" v="2243" actId="20577"/>
          <ac:spMkLst>
            <pc:docMk/>
            <pc:sldMk cId="196236232" sldId="307"/>
            <ac:spMk id="2" creationId="{738F309C-22D0-4B4D-8E96-376CDE323FA2}"/>
          </ac:spMkLst>
        </pc:spChg>
        <pc:spChg chg="mod">
          <ac:chgData name="Caleb Fleming (GOV)" userId="d753a905-44c5-4a83-a970-01e91d84b560" providerId="ADAL" clId="{98D7638B-16D7-491E-B880-54F518BE7DE7}" dt="2022-06-14T10:45:22.017" v="2481" actId="14"/>
          <ac:spMkLst>
            <pc:docMk/>
            <pc:sldMk cId="196236232" sldId="307"/>
            <ac:spMk id="3" creationId="{7156ED8E-7657-4DE0-9820-E8CAB59F8937}"/>
          </ac:spMkLst>
        </pc:spChg>
      </pc:sldChg>
      <pc:sldChg chg="modSp new mod">
        <pc:chgData name="Caleb Fleming (GOV)" userId="d753a905-44c5-4a83-a970-01e91d84b560" providerId="ADAL" clId="{98D7638B-16D7-491E-B880-54F518BE7DE7}" dt="2022-06-14T10:53:01.616" v="3095" actId="20577"/>
        <pc:sldMkLst>
          <pc:docMk/>
          <pc:sldMk cId="250649333" sldId="308"/>
        </pc:sldMkLst>
        <pc:spChg chg="mod">
          <ac:chgData name="Caleb Fleming (GOV)" userId="d753a905-44c5-4a83-a970-01e91d84b560" providerId="ADAL" clId="{98D7638B-16D7-491E-B880-54F518BE7DE7}" dt="2022-06-14T10:46:10.051" v="2495" actId="20577"/>
          <ac:spMkLst>
            <pc:docMk/>
            <pc:sldMk cId="250649333" sldId="308"/>
            <ac:spMk id="2" creationId="{DB917898-10F7-4D80-8278-1FEC2781D28E}"/>
          </ac:spMkLst>
        </pc:spChg>
        <pc:spChg chg="mod">
          <ac:chgData name="Caleb Fleming (GOV)" userId="d753a905-44c5-4a83-a970-01e91d84b560" providerId="ADAL" clId="{98D7638B-16D7-491E-B880-54F518BE7DE7}" dt="2022-06-14T10:53:01.616" v="3095" actId="20577"/>
          <ac:spMkLst>
            <pc:docMk/>
            <pc:sldMk cId="250649333" sldId="308"/>
            <ac:spMk id="3" creationId="{106D5057-34DC-4E26-88FC-3619D048CAED}"/>
          </ac:spMkLst>
        </pc:spChg>
      </pc:sldChg>
      <pc:sldChg chg="modSp add mod ord">
        <pc:chgData name="Caleb Fleming (GOV)" userId="d753a905-44c5-4a83-a970-01e91d84b560" providerId="ADAL" clId="{98D7638B-16D7-491E-B880-54F518BE7DE7}" dt="2022-06-14T10:57:21.376" v="3601" actId="1076"/>
        <pc:sldMkLst>
          <pc:docMk/>
          <pc:sldMk cId="3789794229" sldId="309"/>
        </pc:sldMkLst>
        <pc:spChg chg="mod">
          <ac:chgData name="Caleb Fleming (GOV)" userId="d753a905-44c5-4a83-a970-01e91d84b560" providerId="ADAL" clId="{98D7638B-16D7-491E-B880-54F518BE7DE7}" dt="2022-06-14T10:57:03.565" v="3597" actId="20577"/>
          <ac:spMkLst>
            <pc:docMk/>
            <pc:sldMk cId="3789794229" sldId="309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8D7638B-16D7-491E-B880-54F518BE7DE7}" dt="2022-06-14T10:57:14.433" v="3599" actId="1076"/>
          <ac:spMkLst>
            <pc:docMk/>
            <pc:sldMk cId="3789794229" sldId="309"/>
            <ac:spMk id="6" creationId="{F0EE24AF-2033-49E8-ADCA-EDCCAAA9BF16}"/>
          </ac:spMkLst>
        </pc:spChg>
        <pc:spChg chg="mod">
          <ac:chgData name="Caleb Fleming (GOV)" userId="d753a905-44c5-4a83-a970-01e91d84b560" providerId="ADAL" clId="{98D7638B-16D7-491E-B880-54F518BE7DE7}" dt="2022-06-14T10:57:19.791" v="3600" actId="1076"/>
          <ac:spMkLst>
            <pc:docMk/>
            <pc:sldMk cId="3789794229" sldId="309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8D7638B-16D7-491E-B880-54F518BE7DE7}" dt="2022-06-14T10:57:21.376" v="3601" actId="1076"/>
          <ac:picMkLst>
            <pc:docMk/>
            <pc:sldMk cId="3789794229" sldId="309"/>
            <ac:picMk id="4" creationId="{8B4C7B80-AAA1-47AF-A5CF-1901FDE9A5A7}"/>
          </ac:picMkLst>
        </pc:picChg>
      </pc:sldChg>
      <pc:sldChg chg="modSp new mod">
        <pc:chgData name="Caleb Fleming (GOV)" userId="d753a905-44c5-4a83-a970-01e91d84b560" providerId="ADAL" clId="{98D7638B-16D7-491E-B880-54F518BE7DE7}" dt="2022-06-14T11:09:11.696" v="4468" actId="20577"/>
        <pc:sldMkLst>
          <pc:docMk/>
          <pc:sldMk cId="1040983050" sldId="310"/>
        </pc:sldMkLst>
        <pc:spChg chg="mod">
          <ac:chgData name="Caleb Fleming (GOV)" userId="d753a905-44c5-4a83-a970-01e91d84b560" providerId="ADAL" clId="{98D7638B-16D7-491E-B880-54F518BE7DE7}" dt="2022-06-14T11:02:05.718" v="4020" actId="20577"/>
          <ac:spMkLst>
            <pc:docMk/>
            <pc:sldMk cId="1040983050" sldId="310"/>
            <ac:spMk id="2" creationId="{51B14717-850C-4638-89D1-2D675AE4CDBC}"/>
          </ac:spMkLst>
        </pc:spChg>
        <pc:spChg chg="mod">
          <ac:chgData name="Caleb Fleming (GOV)" userId="d753a905-44c5-4a83-a970-01e91d84b560" providerId="ADAL" clId="{98D7638B-16D7-491E-B880-54F518BE7DE7}" dt="2022-06-14T11:09:11.696" v="4468" actId="20577"/>
          <ac:spMkLst>
            <pc:docMk/>
            <pc:sldMk cId="1040983050" sldId="310"/>
            <ac:spMk id="3" creationId="{9C60E32A-5440-44FD-A5C0-0026CBD6B488}"/>
          </ac:spMkLst>
        </pc:spChg>
      </pc:sldChg>
      <pc:sldChg chg="modSp new mod">
        <pc:chgData name="Caleb Fleming (GOV)" userId="d753a905-44c5-4a83-a970-01e91d84b560" providerId="ADAL" clId="{98D7638B-16D7-491E-B880-54F518BE7DE7}" dt="2022-06-14T11:10:58.766" v="4683" actId="20577"/>
        <pc:sldMkLst>
          <pc:docMk/>
          <pc:sldMk cId="806632586" sldId="311"/>
        </pc:sldMkLst>
        <pc:spChg chg="mod">
          <ac:chgData name="Caleb Fleming (GOV)" userId="d753a905-44c5-4a83-a970-01e91d84b560" providerId="ADAL" clId="{98D7638B-16D7-491E-B880-54F518BE7DE7}" dt="2022-06-14T11:09:52.641" v="4517" actId="20577"/>
          <ac:spMkLst>
            <pc:docMk/>
            <pc:sldMk cId="806632586" sldId="311"/>
            <ac:spMk id="2" creationId="{ABCAB0ED-11EB-407C-8167-ECD95B3CBF6F}"/>
          </ac:spMkLst>
        </pc:spChg>
        <pc:spChg chg="mod">
          <ac:chgData name="Caleb Fleming (GOV)" userId="d753a905-44c5-4a83-a970-01e91d84b560" providerId="ADAL" clId="{98D7638B-16D7-491E-B880-54F518BE7DE7}" dt="2022-06-14T11:10:58.766" v="4683" actId="20577"/>
          <ac:spMkLst>
            <pc:docMk/>
            <pc:sldMk cId="806632586" sldId="311"/>
            <ac:spMk id="3" creationId="{90050436-26EB-4C96-AE7E-B6B47666344C}"/>
          </ac:spMkLst>
        </pc:spChg>
      </pc:sldChg>
      <pc:sldChg chg="modSp new mod">
        <pc:chgData name="Caleb Fleming (GOV)" userId="d753a905-44c5-4a83-a970-01e91d84b560" providerId="ADAL" clId="{98D7638B-16D7-491E-B880-54F518BE7DE7}" dt="2022-06-14T11:15:35.871" v="5568" actId="27636"/>
        <pc:sldMkLst>
          <pc:docMk/>
          <pc:sldMk cId="2143130209" sldId="312"/>
        </pc:sldMkLst>
        <pc:spChg chg="mod">
          <ac:chgData name="Caleb Fleming (GOV)" userId="d753a905-44c5-4a83-a970-01e91d84b560" providerId="ADAL" clId="{98D7638B-16D7-491E-B880-54F518BE7DE7}" dt="2022-06-14T11:11:27.401" v="4697" actId="20577"/>
          <ac:spMkLst>
            <pc:docMk/>
            <pc:sldMk cId="2143130209" sldId="312"/>
            <ac:spMk id="2" creationId="{AC44DA4C-2263-44FD-96AF-91CFB73E762E}"/>
          </ac:spMkLst>
        </pc:spChg>
        <pc:spChg chg="mod">
          <ac:chgData name="Caleb Fleming (GOV)" userId="d753a905-44c5-4a83-a970-01e91d84b560" providerId="ADAL" clId="{98D7638B-16D7-491E-B880-54F518BE7DE7}" dt="2022-06-14T11:15:35.871" v="5568" actId="27636"/>
          <ac:spMkLst>
            <pc:docMk/>
            <pc:sldMk cId="2143130209" sldId="312"/>
            <ac:spMk id="3" creationId="{15D1FAB9-2AB9-4898-8E25-F079085619E6}"/>
          </ac:spMkLst>
        </pc:spChg>
      </pc:sldChg>
    </pc:docChg>
  </pc:docChgLst>
  <pc:docChgLst>
    <pc:chgData name="Caleb Fleming (GOV)" userId="d753a905-44c5-4a83-a970-01e91d84b560" providerId="ADAL" clId="{93E6129C-647B-4714-95DC-639D9056A36A}"/>
    <pc:docChg chg="undo custSel addSld delSld modSld sldOrd">
      <pc:chgData name="Caleb Fleming (GOV)" userId="d753a905-44c5-4a83-a970-01e91d84b560" providerId="ADAL" clId="{93E6129C-647B-4714-95DC-639D9056A36A}" dt="2022-06-14T10:17:23.254" v="2070" actId="47"/>
      <pc:docMkLst>
        <pc:docMk/>
      </pc:docMkLst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4077871089" sldId="25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077871089" sldId="256"/>
            <ac:spMk id="2" creationId="{E7712637-BB00-4841-9968-B81EDCAB700F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077871089" sldId="256"/>
            <ac:spMk id="3" creationId="{DE50DADC-C20F-4371-B840-8311B25C4C16}"/>
          </ac:spMkLst>
        </pc:spChg>
      </pc:sldChg>
      <pc:sldChg chg="modSp del">
        <pc:chgData name="Caleb Fleming (GOV)" userId="d753a905-44c5-4a83-a970-01e91d84b560" providerId="ADAL" clId="{93E6129C-647B-4714-95DC-639D9056A36A}" dt="2022-06-14T10:16:27.109" v="2031" actId="47"/>
        <pc:sldMkLst>
          <pc:docMk/>
          <pc:sldMk cId="2707586397" sldId="25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707586397" sldId="257"/>
            <ac:spMk id="2" creationId="{E32C1082-81D7-4F0A-B587-53A660F7A5A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707586397" sldId="257"/>
            <ac:spMk id="3" creationId="{70FF174B-D798-4B69-9459-5B40248912E0}"/>
          </ac:spMkLst>
        </pc:spChg>
      </pc:sldChg>
      <pc:sldChg chg="modSp add del mod">
        <pc:chgData name="Caleb Fleming (GOV)" userId="d753a905-44c5-4a83-a970-01e91d84b560" providerId="ADAL" clId="{93E6129C-647B-4714-95DC-639D9056A36A}" dt="2022-06-14T10:16:30.378" v="2033" actId="47"/>
        <pc:sldMkLst>
          <pc:docMk/>
          <pc:sldMk cId="4204814904" sldId="25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204814904" sldId="258"/>
            <ac:spMk id="2" creationId="{510FC17D-DFF3-4E00-8FB8-33744FA4DC9F}"/>
          </ac:spMkLst>
        </pc:spChg>
        <pc:spChg chg="mod">
          <ac:chgData name="Caleb Fleming (GOV)" userId="d753a905-44c5-4a83-a970-01e91d84b560" providerId="ADAL" clId="{93E6129C-647B-4714-95DC-639D9056A36A}" dt="2022-06-13T04:12:39.969" v="1056" actId="27636"/>
          <ac:spMkLst>
            <pc:docMk/>
            <pc:sldMk cId="4204814904" sldId="258"/>
            <ac:spMk id="3" creationId="{C13AF12A-C2A0-4971-9BA0-DF5FC3D8BFC7}"/>
          </ac:spMkLst>
        </pc:spChg>
      </pc:sldChg>
      <pc:sldChg chg="modSp">
        <pc:chgData name="Caleb Fleming (GOV)" userId="d753a905-44c5-4a83-a970-01e91d84b560" providerId="ADAL" clId="{93E6129C-647B-4714-95DC-639D9056A36A}" dt="2022-06-13T04:12:39.761" v="1055"/>
        <pc:sldMkLst>
          <pc:docMk/>
          <pc:sldMk cId="342021633" sldId="25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42021633" sldId="259"/>
            <ac:spMk id="2" creationId="{963B7A1B-C4AA-42C2-96E5-A5686240850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42021633" sldId="259"/>
            <ac:spMk id="3" creationId="{FC4CD8EB-1141-4AE3-B709-132FA611A2B1}"/>
          </ac:spMkLst>
        </pc:spChg>
      </pc:sldChg>
      <pc:sldChg chg="modSp del">
        <pc:chgData name="Caleb Fleming (GOV)" userId="d753a905-44c5-4a83-a970-01e91d84b560" providerId="ADAL" clId="{93E6129C-647B-4714-95DC-639D9056A36A}" dt="2022-06-14T10:16:34.155" v="2034" actId="47"/>
        <pc:sldMkLst>
          <pc:docMk/>
          <pc:sldMk cId="1645994508" sldId="26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994508" sldId="260"/>
            <ac:spMk id="2" creationId="{9701E0AC-C584-4E50-8B77-BABBC1B94F2E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994508" sldId="260"/>
            <ac:spMk id="3" creationId="{2FE667F0-0C24-4F64-BAE0-7C7E24129A0D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3.139" v="2041" actId="47"/>
        <pc:sldMkLst>
          <pc:docMk/>
          <pc:sldMk cId="3897774526" sldId="26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97774526" sldId="261"/>
            <ac:spMk id="2" creationId="{197D9D9C-FF88-42D8-93C2-7B6AD42572EA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97774526" sldId="261"/>
            <ac:spMk id="3" creationId="{8958BB4B-9BAF-411A-B741-0A25E34F66DA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4.174" v="2043" actId="47"/>
        <pc:sldMkLst>
          <pc:docMk/>
          <pc:sldMk cId="726624813" sldId="26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26624813" sldId="262"/>
            <ac:spMk id="2" creationId="{6CD29E49-381E-4E61-B8B8-90A4D911E24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26624813" sldId="262"/>
            <ac:spMk id="3" creationId="{5D293E2C-9CB5-4607-8D22-5F21D15B65D3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40.017" v="1057" actId="27636"/>
        <pc:sldMkLst>
          <pc:docMk/>
          <pc:sldMk cId="1645639662" sldId="26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45639662" sldId="263"/>
            <ac:spMk id="2" creationId="{9FA9DD9B-7C72-437F-BFC5-9D6B148598C3}"/>
          </ac:spMkLst>
        </pc:spChg>
        <pc:spChg chg="mod">
          <ac:chgData name="Caleb Fleming (GOV)" userId="d753a905-44c5-4a83-a970-01e91d84b560" providerId="ADAL" clId="{93E6129C-647B-4714-95DC-639D9056A36A}" dt="2022-06-13T04:12:40.017" v="1057" actId="27636"/>
          <ac:spMkLst>
            <pc:docMk/>
            <pc:sldMk cId="1645639662" sldId="263"/>
            <ac:spMk id="3" creationId="{C38D36A8-285E-4DC4-95E0-3DE94FA8D484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3.724" v="2042" actId="47"/>
        <pc:sldMkLst>
          <pc:docMk/>
          <pc:sldMk cId="2021293451" sldId="26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1293451" sldId="264"/>
            <ac:spMk id="2" creationId="{B9DC941F-F3B4-445C-A850-6E4283918DBF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1293451" sldId="264"/>
            <ac:spMk id="3" creationId="{0B933F36-6F1E-4551-A656-C09BBE93F2C0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4.538" v="2044" actId="47"/>
        <pc:sldMkLst>
          <pc:docMk/>
          <pc:sldMk cId="2856219499" sldId="26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56219499" sldId="265"/>
            <ac:spMk id="2" creationId="{FE8A1A87-06FE-4989-98C3-F628768130E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56219499" sldId="265"/>
            <ac:spMk id="3" creationId="{39CF95AF-42B7-46B2-A851-27891756F9A6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5.555" v="2047" actId="47"/>
        <pc:sldMkLst>
          <pc:docMk/>
          <pc:sldMk cId="3073070305" sldId="26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073070305" sldId="266"/>
            <ac:spMk id="2" creationId="{623CDC2F-068E-4190-B0CD-6671D087BB53}"/>
          </ac:spMkLst>
        </pc:spChg>
        <pc:spChg chg="mod">
          <ac:chgData name="Caleb Fleming (GOV)" userId="d753a905-44c5-4a83-a970-01e91d84b560" providerId="ADAL" clId="{93E6129C-647B-4714-95DC-639D9056A36A}" dt="2022-06-13T04:12:40.066" v="1059" actId="27636"/>
          <ac:spMkLst>
            <pc:docMk/>
            <pc:sldMk cId="3073070305" sldId="266"/>
            <ac:spMk id="3" creationId="{D5049A3F-949B-4318-95B4-5977480213DE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6.202" v="2049" actId="47"/>
        <pc:sldMkLst>
          <pc:docMk/>
          <pc:sldMk cId="159921535" sldId="26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59921535" sldId="267"/>
            <ac:spMk id="2" creationId="{F58FC683-CAE7-428B-9EF2-0FACDFD4F35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59921535" sldId="267"/>
            <ac:spMk id="3" creationId="{46B9DD77-7B2E-41A5-859A-384439FA6823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5.903" v="2048" actId="47"/>
        <pc:sldMkLst>
          <pc:docMk/>
          <pc:sldMk cId="1288931416" sldId="26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88931416" sldId="268"/>
            <ac:spMk id="2" creationId="{9F701F2D-5A84-4E60-856A-25D3DCFE08B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88931416" sldId="268"/>
            <ac:spMk id="3" creationId="{385A0EF1-B202-42C0-B385-97EDECDE0E30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4.944" v="2045" actId="47"/>
        <pc:sldMkLst>
          <pc:docMk/>
          <pc:sldMk cId="787873466" sldId="26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87873466" sldId="269"/>
            <ac:spMk id="2" creationId="{0CD8924E-C72A-48D2-8FC0-6CB64B64495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787873466" sldId="269"/>
            <ac:spMk id="3" creationId="{A05A7B54-3FD9-4E69-8E66-726E6330985E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5.234" v="2046" actId="47"/>
        <pc:sldMkLst>
          <pc:docMk/>
          <pc:sldMk cId="2843615789" sldId="27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43615789" sldId="270"/>
            <ac:spMk id="2" creationId="{3A17524A-0EF0-4BE7-9382-30E85D217CE4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843615789" sldId="270"/>
            <ac:spMk id="3" creationId="{3941A01A-9C66-4F57-8781-BC7850B84E33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6.476" v="2050" actId="47"/>
        <pc:sldMkLst>
          <pc:docMk/>
          <pc:sldMk cId="1652079725" sldId="27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52079725" sldId="271"/>
            <ac:spMk id="2" creationId="{A97A043A-6C60-4D19-BEDC-B2969334941D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652079725" sldId="271"/>
            <ac:spMk id="3" creationId="{691FF47B-157D-4EFD-AF8F-CC88EE6FB3CB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7.094" v="2052" actId="47"/>
        <pc:sldMkLst>
          <pc:docMk/>
          <pc:sldMk cId="3163084200" sldId="27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163084200" sldId="272"/>
            <ac:spMk id="2" creationId="{263AB4F9-A57F-4A94-9069-7B65EFE77B07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163084200" sldId="272"/>
            <ac:spMk id="3" creationId="{8B551AF1-B0FF-4A7E-B0A2-1EC5269761E5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7.921" v="2054" actId="47"/>
        <pc:sldMkLst>
          <pc:docMk/>
          <pc:sldMk cId="125620782" sldId="27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5620782" sldId="274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0:44.789" v="1857" actId="166"/>
          <ac:spMkLst>
            <pc:docMk/>
            <pc:sldMk cId="125620782" sldId="274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1:03.049" v="1884" actId="1036"/>
          <ac:spMkLst>
            <pc:docMk/>
            <pc:sldMk cId="125620782" sldId="274"/>
            <ac:spMk id="5" creationId="{EAF7EB92-8D54-4FC1-A81E-11FE2AED3418}"/>
          </ac:spMkLst>
        </pc:spChg>
        <pc:spChg chg="mod">
          <ac:chgData name="Caleb Fleming (GOV)" userId="d753a905-44c5-4a83-a970-01e91d84b560" providerId="ADAL" clId="{93E6129C-647B-4714-95DC-639D9056A36A}" dt="2022-06-13T04:21:14.838" v="1885" actId="1076"/>
          <ac:spMkLst>
            <pc:docMk/>
            <pc:sldMk cId="125620782" sldId="274"/>
            <ac:spMk id="6" creationId="{F0EE24AF-2033-49E8-ADCA-EDCCAAA9BF16}"/>
          </ac:spMkLst>
        </pc:spChg>
        <pc:spChg chg="mod">
          <ac:chgData name="Caleb Fleming (GOV)" userId="d753a905-44c5-4a83-a970-01e91d84b560" providerId="ADAL" clId="{93E6129C-647B-4714-95DC-639D9056A36A}" dt="2022-06-13T04:21:23.155" v="1887" actId="1076"/>
          <ac:spMkLst>
            <pc:docMk/>
            <pc:sldMk cId="125620782" sldId="274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0:50.258" v="1858" actId="1076"/>
          <ac:picMkLst>
            <pc:docMk/>
            <pc:sldMk cId="125620782" sldId="274"/>
            <ac:picMk id="4" creationId="{8B4C7B80-AAA1-47AF-A5CF-1901FDE9A5A7}"/>
          </ac:picMkLst>
        </pc:picChg>
      </pc:sldChg>
      <pc:sldChg chg="modSp del">
        <pc:chgData name="Caleb Fleming (GOV)" userId="d753a905-44c5-4a83-a970-01e91d84b560" providerId="ADAL" clId="{93E6129C-647B-4714-95DC-639D9056A36A}" dt="2022-06-14T10:16:58.191" v="2037" actId="47"/>
        <pc:sldMkLst>
          <pc:docMk/>
          <pc:sldMk cId="3639026118" sldId="27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39026118" sldId="275"/>
            <ac:spMk id="4" creationId="{33DF57CC-C9F6-4734-AD01-26E0EECEC25A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7.436" v="2053" actId="47"/>
        <pc:sldMkLst>
          <pc:docMk/>
          <pc:sldMk cId="2192267912" sldId="27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92267912" sldId="276"/>
            <ac:spMk id="2" creationId="{0D7909BE-E6C5-40CC-9106-8B95FA1B9DE3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92267912" sldId="276"/>
            <ac:spMk id="3" creationId="{0722548F-816D-4484-A366-7394EB8F7A96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0.456" v="2038" actId="47"/>
        <pc:sldMkLst>
          <pc:docMk/>
          <pc:sldMk cId="3522594120" sldId="27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522594120" sldId="277"/>
            <ac:spMk id="2" creationId="{827FD5E9-B9C6-48DE-B8B3-362C7E0A7DB9}"/>
          </ac:spMkLst>
        </pc:spChg>
        <pc:spChg chg="mod">
          <ac:chgData name="Caleb Fleming (GOV)" userId="d753a905-44c5-4a83-a970-01e91d84b560" providerId="ADAL" clId="{93E6129C-647B-4714-95DC-639D9056A36A}" dt="2022-06-13T04:15:02.367" v="1155" actId="14100"/>
          <ac:spMkLst>
            <pc:docMk/>
            <pc:sldMk cId="3522594120" sldId="277"/>
            <ac:spMk id="3" creationId="{16C396B9-BCC7-446E-ADD8-045DC3280C91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6:55.719" v="2035" actId="47"/>
        <pc:sldMkLst>
          <pc:docMk/>
          <pc:sldMk cId="1631053436" sldId="278"/>
        </pc:sldMkLst>
        <pc:spChg chg="mod">
          <ac:chgData name="Caleb Fleming (GOV)" userId="d753a905-44c5-4a83-a970-01e91d84b560" providerId="ADAL" clId="{93E6129C-647B-4714-95DC-639D9056A36A}" dt="2022-06-13T04:14:45.759" v="1154" actId="20577"/>
          <ac:spMkLst>
            <pc:docMk/>
            <pc:sldMk cId="1631053436" sldId="278"/>
            <ac:spMk id="2" creationId="{6B60D70C-CA9A-4796-BD7B-766A65202BA5}"/>
          </ac:spMkLst>
        </pc:spChg>
        <pc:spChg chg="mod">
          <ac:chgData name="Caleb Fleming (GOV)" userId="d753a905-44c5-4a83-a970-01e91d84b560" providerId="ADAL" clId="{93E6129C-647B-4714-95DC-639D9056A36A}" dt="2022-06-13T04:14:26.701" v="1103" actId="1076"/>
          <ac:spMkLst>
            <pc:docMk/>
            <pc:sldMk cId="1631053436" sldId="278"/>
            <ac:spMk id="3" creationId="{5FA2C4EB-2B83-404C-885A-1E0C22A6F24A}"/>
          </ac:spMkLst>
        </pc:spChg>
      </pc:sldChg>
      <pc:sldChg chg="modSp mod">
        <pc:chgData name="Caleb Fleming (GOV)" userId="d753a905-44c5-4a83-a970-01e91d84b560" providerId="ADAL" clId="{93E6129C-647B-4714-95DC-639D9056A36A}" dt="2022-06-13T04:13:16.046" v="1092" actId="20577"/>
        <pc:sldMkLst>
          <pc:docMk/>
          <pc:sldMk cId="2128345376" sldId="27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28345376" sldId="279"/>
            <ac:spMk id="2" creationId="{9DDF06EB-1911-4CD5-B26B-D7ADDC5505BB}"/>
          </ac:spMkLst>
        </pc:spChg>
        <pc:spChg chg="mod">
          <ac:chgData name="Caleb Fleming (GOV)" userId="d753a905-44c5-4a83-a970-01e91d84b560" providerId="ADAL" clId="{93E6129C-647B-4714-95DC-639D9056A36A}" dt="2022-06-13T04:13:16.046" v="1092" actId="20577"/>
          <ac:spMkLst>
            <pc:docMk/>
            <pc:sldMk cId="2128345376" sldId="279"/>
            <ac:spMk id="3" creationId="{EF16ED1C-91BA-4939-B1F6-631720F96D23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6:56.748" v="2036" actId="47"/>
        <pc:sldMkLst>
          <pc:docMk/>
          <pc:sldMk cId="2330515740" sldId="28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330515740" sldId="280"/>
            <ac:spMk id="4" creationId="{4F3FB210-6632-4136-9A65-B60E0D810B35}"/>
          </ac:spMkLst>
        </pc:spChg>
        <pc:spChg chg="mod">
          <ac:chgData name="Caleb Fleming (GOV)" userId="d753a905-44c5-4a83-a970-01e91d84b560" providerId="ADAL" clId="{93E6129C-647B-4714-95DC-639D9056A36A}" dt="2022-06-13T04:12:40.025" v="1058" actId="27636"/>
          <ac:spMkLst>
            <pc:docMk/>
            <pc:sldMk cId="2330515740" sldId="280"/>
            <ac:spMk id="5" creationId="{BFD72AE5-7991-48A2-A68B-0D45206FA6F6}"/>
          </ac:spMkLst>
        </pc:spChg>
      </pc:sldChg>
      <pc:sldChg chg="modSp del mod ord">
        <pc:chgData name="Caleb Fleming (GOV)" userId="d753a905-44c5-4a83-a970-01e91d84b560" providerId="ADAL" clId="{93E6129C-647B-4714-95DC-639D9056A36A}" dt="2022-06-14T10:17:01.487" v="2039" actId="47"/>
        <pc:sldMkLst>
          <pc:docMk/>
          <pc:sldMk cId="2520956660" sldId="28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520956660" sldId="281"/>
            <ac:spMk id="2" creationId="{75505E72-DFB0-4921-8640-0D4FEED3B9CD}"/>
          </ac:spMkLst>
        </pc:spChg>
        <pc:spChg chg="mod">
          <ac:chgData name="Caleb Fleming (GOV)" userId="d753a905-44c5-4a83-a970-01e91d84b560" providerId="ADAL" clId="{93E6129C-647B-4714-95DC-639D9056A36A}" dt="2022-06-13T04:15:52.161" v="1253" actId="20577"/>
          <ac:spMkLst>
            <pc:docMk/>
            <pc:sldMk cId="2520956660" sldId="281"/>
            <ac:spMk id="3" creationId="{ECE34164-745A-40C5-AFD5-7B36BF05074A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8.293" v="2055" actId="47"/>
        <pc:sldMkLst>
          <pc:docMk/>
          <pc:sldMk cId="1488822430" sldId="28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488822430" sldId="282"/>
            <ac:spMk id="2" creationId="{ACEF1C8A-62F5-4917-896F-DEC836166DB1}"/>
          </ac:spMkLst>
        </pc:spChg>
        <pc:spChg chg="mod">
          <ac:chgData name="Caleb Fleming (GOV)" userId="d753a905-44c5-4a83-a970-01e91d84b560" providerId="ADAL" clId="{93E6129C-647B-4714-95DC-639D9056A36A}" dt="2022-06-13T04:12:40.097" v="1060" actId="27636"/>
          <ac:spMkLst>
            <pc:docMk/>
            <pc:sldMk cId="1488822430" sldId="282"/>
            <ac:spMk id="3" creationId="{C5DF3F0D-99DF-408A-9294-C66CE39FF197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9.271" v="2057" actId="47"/>
        <pc:sldMkLst>
          <pc:docMk/>
          <pc:sldMk cId="2117917676" sldId="28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17917676" sldId="283"/>
            <ac:spMk id="2" creationId="{8E8DA12C-6AD5-4925-B1B5-F4D4C07F2CEE}"/>
          </ac:spMkLst>
        </pc:spChg>
        <pc:spChg chg="mod">
          <ac:chgData name="Caleb Fleming (GOV)" userId="d753a905-44c5-4a83-a970-01e91d84b560" providerId="ADAL" clId="{93E6129C-647B-4714-95DC-639D9056A36A}" dt="2022-06-13T04:22:25.592" v="1936" actId="20577"/>
          <ac:spMkLst>
            <pc:docMk/>
            <pc:sldMk cId="2117917676" sldId="283"/>
            <ac:spMk id="3" creationId="{A7097A8E-F31E-43DD-AA86-D63CFAF715B3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06.755" v="2051" actId="47"/>
        <pc:sldMkLst>
          <pc:docMk/>
          <pc:sldMk cId="1237445236" sldId="28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37445236" sldId="284"/>
            <ac:spMk id="2" creationId="{0CF265D5-AE5C-431F-AF2F-B0FD11D6A44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37445236" sldId="284"/>
            <ac:spMk id="3" creationId="{3AED3857-9926-44D8-83A2-ABE0E334FE32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10.036" v="2058" actId="47"/>
        <pc:sldMkLst>
          <pc:docMk/>
          <pc:sldMk cId="3651870488" sldId="28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51870488" sldId="285"/>
            <ac:spMk id="2" creationId="{5CD9D248-7446-4A9C-857F-5D2BCF27DB5D}"/>
          </ac:spMkLst>
        </pc:spChg>
        <pc:spChg chg="mod">
          <ac:chgData name="Caleb Fleming (GOV)" userId="d753a905-44c5-4a83-a970-01e91d84b560" providerId="ADAL" clId="{93E6129C-647B-4714-95DC-639D9056A36A}" dt="2022-06-13T04:22:49.500" v="1977" actId="20577"/>
          <ac:spMkLst>
            <pc:docMk/>
            <pc:sldMk cId="3651870488" sldId="285"/>
            <ac:spMk id="3" creationId="{7D95B910-CED1-4A51-BB61-14E6BF868546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08.751" v="2056" actId="47"/>
        <pc:sldMkLst>
          <pc:docMk/>
          <pc:sldMk cId="4184887918" sldId="28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4184887918" sldId="286"/>
            <ac:spMk id="2" creationId="{815741BB-8BA2-464D-9738-32858A8F64A1}"/>
          </ac:spMkLst>
        </pc:spChg>
        <pc:spChg chg="mod">
          <ac:chgData name="Caleb Fleming (GOV)" userId="d753a905-44c5-4a83-a970-01e91d84b560" providerId="ADAL" clId="{93E6129C-647B-4714-95DC-639D9056A36A}" dt="2022-06-13T04:21:41.243" v="1888" actId="14100"/>
          <ac:spMkLst>
            <pc:docMk/>
            <pc:sldMk cId="4184887918" sldId="286"/>
            <ac:spMk id="3" creationId="{DBAE3DFA-9C8D-4C95-9CBF-6D0BBBE8E069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10.770" v="2059" actId="47"/>
        <pc:sldMkLst>
          <pc:docMk/>
          <pc:sldMk cId="3800843406" sldId="28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00843406" sldId="287"/>
            <ac:spMk id="2" creationId="{1F0B136A-15E3-43A3-83C5-5F169FE0BA3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00843406" sldId="287"/>
            <ac:spMk id="3" creationId="{560E09F2-E576-4759-ADD8-EB43F4918380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12.439" v="2060" actId="47"/>
        <pc:sldMkLst>
          <pc:docMk/>
          <pc:sldMk cId="38107033" sldId="28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107033" sldId="288"/>
            <ac:spMk id="2" creationId="{1F0B136A-15E3-43A3-83C5-5F169FE0BA3C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8107033" sldId="288"/>
            <ac:spMk id="3" creationId="{560E09F2-E576-4759-ADD8-EB43F4918380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13.967" v="2061" actId="47"/>
        <pc:sldMkLst>
          <pc:docMk/>
          <pc:sldMk cId="2187420233" sldId="28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187420233" sldId="289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3:15.116" v="1980" actId="1076"/>
          <ac:spMkLst>
            <pc:docMk/>
            <pc:sldMk cId="2187420233" sldId="289"/>
            <ac:spMk id="3" creationId="{6CDBAD39-2358-4D25-BE0C-81AF070A32E2}"/>
          </ac:spMkLst>
        </pc:spChg>
        <pc:picChg chg="mod">
          <ac:chgData name="Caleb Fleming (GOV)" userId="d753a905-44c5-4a83-a970-01e91d84b560" providerId="ADAL" clId="{93E6129C-647B-4714-95DC-639D9056A36A}" dt="2022-06-13T04:23:22.852" v="1983" actId="1076"/>
          <ac:picMkLst>
            <pc:docMk/>
            <pc:sldMk cId="2187420233" sldId="289"/>
            <ac:picMk id="4" creationId="{8B4C7B80-AAA1-47AF-A5CF-1901FDE9A5A7}"/>
          </ac:picMkLst>
        </pc:picChg>
      </pc:sldChg>
      <pc:sldChg chg="modSp del">
        <pc:chgData name="Caleb Fleming (GOV)" userId="d753a905-44c5-4a83-a970-01e91d84b560" providerId="ADAL" clId="{93E6129C-647B-4714-95DC-639D9056A36A}" dt="2022-06-14T10:17:14.968" v="2062" actId="47"/>
        <pc:sldMkLst>
          <pc:docMk/>
          <pc:sldMk cId="3943463921" sldId="29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943463921" sldId="290"/>
            <ac:spMk id="2" creationId="{CACA543C-F3E3-4DB0-9941-A5B7A01F1965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943463921" sldId="290"/>
            <ac:spMk id="3" creationId="{4BB747EA-CDC8-4AFA-9D34-204372A42CA0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15.836" v="2063" actId="47"/>
        <pc:sldMkLst>
          <pc:docMk/>
          <pc:sldMk cId="2987536299" sldId="29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87536299" sldId="291"/>
            <ac:spMk id="2" creationId="{5F6937CC-9346-4A70-8B01-ED2CE20CA302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87536299" sldId="291"/>
            <ac:spMk id="3" creationId="{3D5E3640-ECEE-4FF7-84B4-6477D111349F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16.681" v="2064" actId="47"/>
        <pc:sldMkLst>
          <pc:docMk/>
          <pc:sldMk cId="91672075" sldId="29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1672075" sldId="292"/>
            <ac:spMk id="2" creationId="{B53C82BC-8BCA-4585-BD7E-F81F6FC94CBB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1672075" sldId="292"/>
            <ac:spMk id="3" creationId="{763C8225-EF5D-4A2E-A4F0-B2D59BCF6874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17.377" v="2065" actId="47"/>
        <pc:sldMkLst>
          <pc:docMk/>
          <pc:sldMk cId="1296916162" sldId="293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96916162" sldId="293"/>
            <ac:spMk id="2" creationId="{EBFC7129-CCAF-4150-9A57-E47D2A4BC971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296916162" sldId="293"/>
            <ac:spMk id="3" creationId="{6C816AB9-D0DF-4BA4-8C63-683585772302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18.183" v="2066" actId="47"/>
        <pc:sldMkLst>
          <pc:docMk/>
          <pc:sldMk cId="3202986942" sldId="294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202986942" sldId="294"/>
            <ac:spMk id="2" creationId="{EB1F0710-9FB8-4BD1-895F-6A498DA2440C}"/>
          </ac:spMkLst>
        </pc:spChg>
        <pc:spChg chg="mod">
          <ac:chgData name="Caleb Fleming (GOV)" userId="d753a905-44c5-4a83-a970-01e91d84b560" providerId="ADAL" clId="{93E6129C-647B-4714-95DC-639D9056A36A}" dt="2022-06-13T04:24:16.694" v="1984" actId="1076"/>
          <ac:spMkLst>
            <pc:docMk/>
            <pc:sldMk cId="3202986942" sldId="294"/>
            <ac:spMk id="3" creationId="{3566546F-2756-4B59-935C-EB8B041411EE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19.465" v="2067" actId="47"/>
        <pc:sldMkLst>
          <pc:docMk/>
          <pc:sldMk cId="929108469" sldId="295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929108469" sldId="295"/>
            <ac:spMk id="2" creationId="{C2967BB7-57B5-47B5-8886-D38853AD9D03}"/>
          </ac:spMkLst>
        </pc:spChg>
        <pc:spChg chg="mod">
          <ac:chgData name="Caleb Fleming (GOV)" userId="d753a905-44c5-4a83-a970-01e91d84b560" providerId="ADAL" clId="{93E6129C-647B-4714-95DC-639D9056A36A}" dt="2022-06-13T04:12:40.193" v="1062" actId="27636"/>
          <ac:spMkLst>
            <pc:docMk/>
            <pc:sldMk cId="929108469" sldId="295"/>
            <ac:spMk id="3" creationId="{D1C3C1A0-DD11-48F1-97F3-9D49715EF261}"/>
          </ac:spMkLst>
        </pc:spChg>
      </pc:sldChg>
      <pc:sldChg chg="modSp del">
        <pc:chgData name="Caleb Fleming (GOV)" userId="d753a905-44c5-4a83-a970-01e91d84b560" providerId="ADAL" clId="{93E6129C-647B-4714-95DC-639D9056A36A}" dt="2022-06-14T10:17:22.254" v="2069" actId="47"/>
        <pc:sldMkLst>
          <pc:docMk/>
          <pc:sldMk cId="2933478253" sldId="296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33478253" sldId="296"/>
            <ac:spMk id="2" creationId="{F4B0D63F-F5D1-48C3-B965-8E31C38E3A86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933478253" sldId="296"/>
            <ac:spMk id="3" creationId="{580B0263-2C7C-41D5-A6C4-FF2A1843E42B}"/>
          </ac:spMkLst>
        </pc:spChg>
      </pc:sldChg>
      <pc:sldChg chg="modSp del mod">
        <pc:chgData name="Caleb Fleming (GOV)" userId="d753a905-44c5-4a83-a970-01e91d84b560" providerId="ADAL" clId="{93E6129C-647B-4714-95DC-639D9056A36A}" dt="2022-06-14T10:17:21.132" v="2068" actId="47"/>
        <pc:sldMkLst>
          <pc:docMk/>
          <pc:sldMk cId="2370659222" sldId="297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370659222" sldId="297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4:36.197" v="1986" actId="166"/>
          <ac:spMkLst>
            <pc:docMk/>
            <pc:sldMk cId="2370659222" sldId="297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4:59.804" v="1990" actId="1076"/>
          <ac:spMkLst>
            <pc:docMk/>
            <pc:sldMk cId="2370659222" sldId="297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4:45.619" v="1988" actId="1076"/>
          <ac:picMkLst>
            <pc:docMk/>
            <pc:sldMk cId="2370659222" sldId="297"/>
            <ac:picMk id="4" creationId="{8B4C7B80-AAA1-47AF-A5CF-1901FDE9A5A7}"/>
          </ac:picMkLst>
        </pc:picChg>
      </pc:sldChg>
      <pc:sldChg chg="modSp del ord">
        <pc:chgData name="Caleb Fleming (GOV)" userId="d753a905-44c5-4a83-a970-01e91d84b560" providerId="ADAL" clId="{93E6129C-647B-4714-95DC-639D9056A36A}" dt="2022-06-14T10:17:23.254" v="2070" actId="47"/>
        <pc:sldMkLst>
          <pc:docMk/>
          <pc:sldMk cId="1362424242" sldId="298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362424242" sldId="298"/>
            <ac:spMk id="2" creationId="{A06C0A51-ABF3-4D79-9080-335BBA3574A6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362424242" sldId="298"/>
            <ac:spMk id="3" creationId="{0EEF9773-D076-4539-8B18-A610A36AF175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2489205341" sldId="299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489205341" sldId="299"/>
            <ac:spMk id="2" creationId="{5A4D2186-A33F-46BE-9DCF-D387049E6E3A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489205341" sldId="299"/>
            <ac:spMk id="3" creationId="{A6090B47-FC2F-4D02-8434-BB0BBD9C9939}"/>
          </ac:spMkLst>
        </pc:spChg>
      </pc:sldChg>
      <pc:sldChg chg="modSp mod">
        <pc:chgData name="Caleb Fleming (GOV)" userId="d753a905-44c5-4a83-a970-01e91d84b560" providerId="ADAL" clId="{93E6129C-647B-4714-95DC-639D9056A36A}" dt="2022-06-13T04:12:39.761" v="1055"/>
        <pc:sldMkLst>
          <pc:docMk/>
          <pc:sldMk cId="3611924846" sldId="300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11924846" sldId="300"/>
            <ac:spMk id="2" creationId="{74881DAA-5383-4A17-B2F9-88B9F4D40D09}"/>
          </ac:spMkLst>
        </pc:spChg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3611924846" sldId="300"/>
            <ac:spMk id="3" creationId="{C4D3E887-6014-4AF3-9383-1E590F13644F}"/>
          </ac:spMkLst>
        </pc:spChg>
      </pc:sldChg>
      <pc:sldChg chg="modSp add mod">
        <pc:chgData name="Caleb Fleming (GOV)" userId="d753a905-44c5-4a83-a970-01e91d84b560" providerId="ADAL" clId="{93E6129C-647B-4714-95DC-639D9056A36A}" dt="2022-06-13T04:26:22.728" v="1998" actId="1076"/>
        <pc:sldMkLst>
          <pc:docMk/>
          <pc:sldMk cId="1770247785" sldId="301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1770247785" sldId="301"/>
            <ac:spMk id="2" creationId="{6C83DBC9-33D0-4D21-8C79-1BACD7D4858F}"/>
          </ac:spMkLst>
        </pc:spChg>
        <pc:spChg chg="mod ord">
          <ac:chgData name="Caleb Fleming (GOV)" userId="d753a905-44c5-4a83-a970-01e91d84b560" providerId="ADAL" clId="{93E6129C-647B-4714-95DC-639D9056A36A}" dt="2022-06-13T04:26:02.370" v="1993" actId="14100"/>
          <ac:spMkLst>
            <pc:docMk/>
            <pc:sldMk cId="1770247785" sldId="301"/>
            <ac:spMk id="3" creationId="{6CDBAD39-2358-4D25-BE0C-81AF070A32E2}"/>
          </ac:spMkLst>
        </pc:spChg>
        <pc:spChg chg="mod">
          <ac:chgData name="Caleb Fleming (GOV)" userId="d753a905-44c5-4a83-a970-01e91d84b560" providerId="ADAL" clId="{93E6129C-647B-4714-95DC-639D9056A36A}" dt="2022-06-13T04:26:12.874" v="1995" actId="1076"/>
          <ac:spMkLst>
            <pc:docMk/>
            <pc:sldMk cId="1770247785" sldId="301"/>
            <ac:spMk id="6" creationId="{F0EE24AF-2033-49E8-ADCA-EDCCAAA9BF16}"/>
          </ac:spMkLst>
        </pc:spChg>
        <pc:spChg chg="mod">
          <ac:chgData name="Caleb Fleming (GOV)" userId="d753a905-44c5-4a83-a970-01e91d84b560" providerId="ADAL" clId="{93E6129C-647B-4714-95DC-639D9056A36A}" dt="2022-06-13T04:26:22.728" v="1998" actId="1076"/>
          <ac:spMkLst>
            <pc:docMk/>
            <pc:sldMk cId="1770247785" sldId="301"/>
            <ac:spMk id="7" creationId="{97E37BC0-0DD4-4EC9-919A-8195EDA31824}"/>
          </ac:spMkLst>
        </pc:spChg>
        <pc:picChg chg="mod">
          <ac:chgData name="Caleb Fleming (GOV)" userId="d753a905-44c5-4a83-a970-01e91d84b560" providerId="ADAL" clId="{93E6129C-647B-4714-95DC-639D9056A36A}" dt="2022-06-13T04:26:08.050" v="1994" actId="1076"/>
          <ac:picMkLst>
            <pc:docMk/>
            <pc:sldMk cId="1770247785" sldId="301"/>
            <ac:picMk id="4" creationId="{8B4C7B80-AAA1-47AF-A5CF-1901FDE9A5A7}"/>
          </ac:picMkLst>
        </pc:picChg>
      </pc:sldChg>
      <pc:sldChg chg="modSp new mod">
        <pc:chgData name="Caleb Fleming (GOV)" userId="d753a905-44c5-4a83-a970-01e91d84b560" providerId="ADAL" clId="{93E6129C-647B-4714-95DC-639D9056A36A}" dt="2022-06-13T04:26:40.855" v="2030" actId="20577"/>
        <pc:sldMkLst>
          <pc:docMk/>
          <pc:sldMk cId="2023552565" sldId="302"/>
        </pc:sldMkLst>
        <pc:spChg chg="mod">
          <ac:chgData name="Caleb Fleming (GOV)" userId="d753a905-44c5-4a83-a970-01e91d84b560" providerId="ADAL" clId="{93E6129C-647B-4714-95DC-639D9056A36A}" dt="2022-06-13T04:12:39.761" v="1055"/>
          <ac:spMkLst>
            <pc:docMk/>
            <pc:sldMk cId="2023552565" sldId="302"/>
            <ac:spMk id="2" creationId="{48EF9EC0-5CCC-470E-B8FA-B30894F25755}"/>
          </ac:spMkLst>
        </pc:spChg>
        <pc:spChg chg="mod">
          <ac:chgData name="Caleb Fleming (GOV)" userId="d753a905-44c5-4a83-a970-01e91d84b560" providerId="ADAL" clId="{93E6129C-647B-4714-95DC-639D9056A36A}" dt="2022-06-13T04:26:40.855" v="2030" actId="20577"/>
          <ac:spMkLst>
            <pc:docMk/>
            <pc:sldMk cId="2023552565" sldId="302"/>
            <ac:spMk id="3" creationId="{2A26ECDB-904F-45FD-9394-4FDC3F25E15C}"/>
          </ac:spMkLst>
        </pc:spChg>
      </pc:sldChg>
      <pc:sldChg chg="modSp new del mod">
        <pc:chgData name="Caleb Fleming (GOV)" userId="d753a905-44c5-4a83-a970-01e91d84b560" providerId="ADAL" clId="{93E6129C-647B-4714-95DC-639D9056A36A}" dt="2022-06-14T10:17:02.252" v="2040" actId="47"/>
        <pc:sldMkLst>
          <pc:docMk/>
          <pc:sldMk cId="314076539" sldId="303"/>
        </pc:sldMkLst>
        <pc:spChg chg="mod">
          <ac:chgData name="Caleb Fleming (GOV)" userId="d753a905-44c5-4a83-a970-01e91d84b560" providerId="ADAL" clId="{93E6129C-647B-4714-95DC-639D9056A36A}" dt="2022-06-13T04:16:25.810" v="1280" actId="20577"/>
          <ac:spMkLst>
            <pc:docMk/>
            <pc:sldMk cId="314076539" sldId="303"/>
            <ac:spMk id="2" creationId="{9376ECB1-DBA2-4979-8F68-EC23DC94E73E}"/>
          </ac:spMkLst>
        </pc:spChg>
        <pc:spChg chg="mod">
          <ac:chgData name="Caleb Fleming (GOV)" userId="d753a905-44c5-4a83-a970-01e91d84b560" providerId="ADAL" clId="{93E6129C-647B-4714-95DC-639D9056A36A}" dt="2022-06-13T04:19:22.499" v="1852" actId="20577"/>
          <ac:spMkLst>
            <pc:docMk/>
            <pc:sldMk cId="314076539" sldId="303"/>
            <ac:spMk id="3" creationId="{F352D5C6-C9D7-4927-8EEF-1B5C5FAC88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5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7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AB0EED-C10F-4F1E-990C-FFAE92ADA14A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DF364A6-1476-46E8-802F-AAAB4D36D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shopFox/sli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2637-BB00-4841-9968-B81EDCAB7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Team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0DADC-C20F-4371-B840-8311B25C4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Caleb Fleming</a:t>
            </a:r>
          </a:p>
        </p:txBody>
      </p:sp>
    </p:spTree>
    <p:extLst>
      <p:ext uri="{BB962C8B-B14F-4D97-AF65-F5344CB8AC3E}">
        <p14:creationId xmlns:p14="http://schemas.microsoft.com/office/powerpoint/2010/main" val="407787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DAA-5383-4A17-B2F9-88B9F4D4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E887-6014-4AF3-9383-1E590F13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All/most of these methods require you to upload your payload to your target BEFORE attempting to laterally move</a:t>
            </a:r>
          </a:p>
          <a:p>
            <a:r>
              <a:rPr lang="en-US" dirty="0"/>
              <a:t>You can `</a:t>
            </a:r>
            <a:r>
              <a:rPr lang="en-US" dirty="0" err="1"/>
              <a:t>ls`</a:t>
            </a:r>
            <a:r>
              <a:rPr lang="en-US" dirty="0"/>
              <a:t> to `//COMPUTER_NAME_OR_IP/SHARE_NAME/` and use the same path to upload your payload</a:t>
            </a:r>
          </a:p>
          <a:p>
            <a:r>
              <a:rPr lang="en-US" dirty="0"/>
              <a:t>Recommend </a:t>
            </a:r>
            <a:r>
              <a:rPr lang="en-US" dirty="0" err="1"/>
              <a:t>sa-netshare</a:t>
            </a:r>
            <a:r>
              <a:rPr lang="en-US" dirty="0"/>
              <a:t> to view what shares are available on your target</a:t>
            </a:r>
          </a:p>
          <a:p>
            <a:r>
              <a:rPr lang="en-US" dirty="0"/>
              <a:t>By default, windows has 3 shares </a:t>
            </a:r>
          </a:p>
          <a:p>
            <a:pPr lvl="1"/>
            <a:r>
              <a:rPr lang="en-US" dirty="0"/>
              <a:t>c$ - Points to C:\ on your victim machine</a:t>
            </a:r>
          </a:p>
          <a:p>
            <a:pPr lvl="1"/>
            <a:r>
              <a:rPr lang="en-US" dirty="0"/>
              <a:t>admin$ - Points to C:\Windows\System32 on your victim</a:t>
            </a:r>
          </a:p>
          <a:p>
            <a:pPr lvl="1"/>
            <a:r>
              <a:rPr lang="en-US" dirty="0" err="1"/>
              <a:t>ipc</a:t>
            </a:r>
            <a:r>
              <a:rPr lang="en-US" dirty="0"/>
              <a:t>$ - Used for inter-machine communication (less helpful for this)</a:t>
            </a:r>
          </a:p>
          <a:p>
            <a:r>
              <a:rPr lang="en-US" dirty="0"/>
              <a:t>You will need credentials of some kind (local admin is most helpful)</a:t>
            </a:r>
          </a:p>
          <a:p>
            <a:r>
              <a:rPr lang="en-US" dirty="0"/>
              <a:t>Remember, BE BLENDY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2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E4C-E52C-494D-9626-4C604208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BCF2-C668-4863-AD5C-67A4D0D7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is suspicious coming from servers</a:t>
            </a:r>
          </a:p>
          <a:p>
            <a:pPr lvl="1"/>
            <a:r>
              <a:rPr lang="en-US" dirty="0"/>
              <a:t>Users aren’t there to browse to social media</a:t>
            </a:r>
          </a:p>
          <a:p>
            <a:pPr lvl="1"/>
            <a:r>
              <a:rPr lang="en-US" dirty="0"/>
              <a:t>Servers normally behave much more predictably than user workstations</a:t>
            </a:r>
          </a:p>
          <a:p>
            <a:r>
              <a:rPr lang="en-US" dirty="0"/>
              <a:t>We need to stay </a:t>
            </a:r>
            <a:r>
              <a:rPr lang="en-US" dirty="0" err="1"/>
              <a:t>blendy</a:t>
            </a:r>
            <a:r>
              <a:rPr lang="en-US" dirty="0"/>
              <a:t> so we can achieve our objective</a:t>
            </a:r>
          </a:p>
          <a:p>
            <a:r>
              <a:rPr lang="en-US" dirty="0"/>
              <a:t>How can we do that when laterally moving?</a:t>
            </a:r>
          </a:p>
        </p:txBody>
      </p:sp>
    </p:spTree>
    <p:extLst>
      <p:ext uri="{BB962C8B-B14F-4D97-AF65-F5344CB8AC3E}">
        <p14:creationId xmlns:p14="http://schemas.microsoft.com/office/powerpoint/2010/main" val="303821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309C-22D0-4B4D-8E96-376CDE32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Pivots/Internal 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ED8E-7657-4DE0-9820-E8CAB59F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agents to form a chain, with only the first hop talking HTTPs back to your </a:t>
            </a:r>
            <a:r>
              <a:rPr lang="en-US" dirty="0" err="1"/>
              <a:t>teamserver</a:t>
            </a:r>
            <a:endParaRPr lang="en-US" dirty="0"/>
          </a:p>
          <a:p>
            <a:r>
              <a:rPr lang="en-US" dirty="0"/>
              <a:t>Takes many forms, there is a lot of opportunity for developer creativity here</a:t>
            </a:r>
          </a:p>
          <a:p>
            <a:r>
              <a:rPr lang="en-US" dirty="0"/>
              <a:t>Common options</a:t>
            </a:r>
          </a:p>
          <a:p>
            <a:pPr lvl="1"/>
            <a:r>
              <a:rPr lang="en-US" dirty="0"/>
              <a:t>SMB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7898-10F7-4D80-8278-1FEC2781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Sliver Pivots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5057-34DC-4E26-88FC-3619D04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steps to set up internal comms with Sliver </a:t>
            </a:r>
          </a:p>
          <a:p>
            <a:pPr lvl="1"/>
            <a:r>
              <a:rPr lang="en-US" dirty="0"/>
              <a:t>Start a pivot listener on the hop you want to pivot through</a:t>
            </a:r>
          </a:p>
          <a:p>
            <a:pPr lvl="2"/>
            <a:r>
              <a:rPr lang="en-US" dirty="0"/>
              <a:t>`pivots </a:t>
            </a:r>
            <a:r>
              <a:rPr lang="en-US" dirty="0" err="1"/>
              <a:t>tcp</a:t>
            </a:r>
            <a:r>
              <a:rPr lang="en-US" dirty="0"/>
              <a:t> --bind &lt;</a:t>
            </a:r>
            <a:r>
              <a:rPr lang="en-US" dirty="0" err="1"/>
              <a:t>bind_address</a:t>
            </a:r>
            <a:r>
              <a:rPr lang="en-US" dirty="0"/>
              <a:t>&gt; -</a:t>
            </a:r>
            <a:r>
              <a:rPr lang="en-US" dirty="0" err="1"/>
              <a:t>lport</a:t>
            </a:r>
            <a:r>
              <a:rPr lang="en-US" dirty="0"/>
              <a:t> &lt;listen port&gt;`</a:t>
            </a:r>
          </a:p>
          <a:p>
            <a:pPr lvl="2"/>
            <a:r>
              <a:rPr lang="en-US" dirty="0"/>
              <a:t>`pivots named-pipe --bind &lt;</a:t>
            </a:r>
            <a:r>
              <a:rPr lang="en-US" dirty="0" err="1"/>
              <a:t>pipe_name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Generate a payload that will talk to your new pivot listener</a:t>
            </a:r>
          </a:p>
          <a:p>
            <a:pPr lvl="2"/>
            <a:r>
              <a:rPr lang="en-US" dirty="0"/>
              <a:t>`generate --</a:t>
            </a:r>
            <a:r>
              <a:rPr lang="en-US" dirty="0" err="1"/>
              <a:t>tcp</a:t>
            </a:r>
            <a:r>
              <a:rPr lang="en-US" dirty="0"/>
              <a:t>-pivot &lt;</a:t>
            </a:r>
            <a:r>
              <a:rPr lang="en-US" dirty="0" err="1"/>
              <a:t>ip</a:t>
            </a:r>
            <a:r>
              <a:rPr lang="en-US" dirty="0"/>
              <a:t>&gt;:&lt;port&gt;`</a:t>
            </a:r>
          </a:p>
          <a:p>
            <a:pPr lvl="2"/>
            <a:r>
              <a:rPr lang="en-US" dirty="0"/>
              <a:t>`generate –named-pipe &lt;</a:t>
            </a:r>
            <a:r>
              <a:rPr lang="en-US" dirty="0" err="1"/>
              <a:t>ip</a:t>
            </a:r>
            <a:r>
              <a:rPr lang="en-US" dirty="0"/>
              <a:t>&gt;/pipe/&lt;</a:t>
            </a:r>
            <a:r>
              <a:rPr lang="en-US" dirty="0" err="1"/>
              <a:t>pipe_name</a:t>
            </a:r>
            <a:r>
              <a:rPr lang="en-US" dirty="0"/>
              <a:t>&gt;`</a:t>
            </a:r>
          </a:p>
          <a:p>
            <a:pPr lvl="1"/>
            <a:r>
              <a:rPr lang="en-US" dirty="0"/>
              <a:t>Double check everything matches!</a:t>
            </a:r>
          </a:p>
        </p:txBody>
      </p:sp>
    </p:spTree>
    <p:extLst>
      <p:ext uri="{BB962C8B-B14F-4D97-AF65-F5344CB8AC3E}">
        <p14:creationId xmlns:p14="http://schemas.microsoft.com/office/powerpoint/2010/main" val="2506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099-7B3A-48A5-9462-6520138D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#4 – Laterally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6714-7678-4489-BF3D-26618DF2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stolen credentials to laterally move to the DC</a:t>
            </a:r>
          </a:p>
          <a:p>
            <a:r>
              <a:rPr lang="en-US" dirty="0"/>
              <a:t>Recommend you try multiple approaches</a:t>
            </a:r>
          </a:p>
          <a:p>
            <a:pPr lvl="1"/>
            <a:r>
              <a:rPr lang="en-US" dirty="0"/>
              <a:t>At the end of the day, having multiple options gives you flexibility as an operator</a:t>
            </a:r>
          </a:p>
          <a:p>
            <a:pPr lvl="1"/>
            <a:r>
              <a:rPr lang="en-US" dirty="0"/>
              <a:t>Varying how you move in the network makes it more difficult to follow you</a:t>
            </a:r>
          </a:p>
          <a:p>
            <a:r>
              <a:rPr lang="en-US" dirty="0"/>
              <a:t>Remember to perform recon on your new host when you arrive!</a:t>
            </a:r>
          </a:p>
        </p:txBody>
      </p:sp>
    </p:spTree>
    <p:extLst>
      <p:ext uri="{BB962C8B-B14F-4D97-AF65-F5344CB8AC3E}">
        <p14:creationId xmlns:p14="http://schemas.microsoft.com/office/powerpoint/2010/main" val="200907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09" y="3041614"/>
            <a:ext cx="5941361" cy="265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697751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 rot="16200000">
            <a:off x="4047741" y="4142216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2389886" y="4266040"/>
            <a:ext cx="1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6003"/>
          </a:xfrm>
        </p:spPr>
        <p:txBody>
          <a:bodyPr/>
          <a:lstStyle/>
          <a:p>
            <a:r>
              <a:rPr lang="en-US" dirty="0"/>
              <a:t>We have moved laterally,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9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C0A5-C1B4-48EE-9221-E649E4C9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Rinse, 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6C75F-392C-4CEE-BF34-61111437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made it all the way through the cycle of the kill chain</a:t>
            </a:r>
          </a:p>
          <a:p>
            <a:r>
              <a:rPr lang="en-US" dirty="0"/>
              <a:t>Have we completed our objective yet? No.</a:t>
            </a:r>
          </a:p>
          <a:p>
            <a:r>
              <a:rPr lang="en-US" dirty="0"/>
              <a:t>Now we repeat the process of recon, credential compromise, lateral movement to make steps towards our objective</a:t>
            </a:r>
          </a:p>
        </p:txBody>
      </p:sp>
    </p:spTree>
    <p:extLst>
      <p:ext uri="{BB962C8B-B14F-4D97-AF65-F5344CB8AC3E}">
        <p14:creationId xmlns:p14="http://schemas.microsoft.com/office/powerpoint/2010/main" val="59059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4717-850C-4638-89D1-2D675AE4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Recon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E32A-5440-44FD-A5C0-0026CBD6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Dsquery</a:t>
            </a:r>
            <a:r>
              <a:rPr lang="en-US" dirty="0"/>
              <a:t>/</a:t>
            </a:r>
            <a:r>
              <a:rPr lang="en-US" dirty="0" err="1"/>
              <a:t>ldapsearch</a:t>
            </a:r>
            <a:endParaRPr lang="en-US" dirty="0"/>
          </a:p>
          <a:p>
            <a:pPr lvl="1"/>
            <a:r>
              <a:rPr lang="en-US" dirty="0"/>
              <a:t>Helpful for identifying machines and users of interest in the network</a:t>
            </a:r>
          </a:p>
          <a:p>
            <a:pPr lvl="1"/>
            <a:r>
              <a:rPr lang="en-US" dirty="0"/>
              <a:t>Can search for pretty much anything</a:t>
            </a:r>
          </a:p>
          <a:p>
            <a:pPr lvl="1"/>
            <a:r>
              <a:rPr lang="en-US" dirty="0"/>
              <a:t>Even has syntax to allow you to filter based on attributes, which is very helpful in large domains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sa-ldapsearch</a:t>
            </a:r>
            <a:r>
              <a:rPr lang="en-US" dirty="0"/>
              <a:t> “&amp;(</a:t>
            </a:r>
            <a:r>
              <a:rPr lang="en-US" dirty="0" err="1"/>
              <a:t>objectclass</a:t>
            </a:r>
            <a:r>
              <a:rPr lang="en-US" dirty="0"/>
              <a:t>=User)(</a:t>
            </a:r>
            <a:r>
              <a:rPr lang="en-US" dirty="0" err="1"/>
              <a:t>samAccountName</a:t>
            </a:r>
            <a:r>
              <a:rPr lang="en-US" dirty="0"/>
              <a:t>=*admin*)”</a:t>
            </a:r>
          </a:p>
          <a:p>
            <a:pPr lvl="2"/>
            <a:r>
              <a:rPr lang="en-US" dirty="0"/>
              <a:t>Searches for users with “admin” in the name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3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B0ED-11EB-407C-8167-ECD95B3C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Recon – Things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0436-26EB-4C96-AE7E-B6B47666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</a:t>
            </a:r>
            <a:r>
              <a:rPr lang="en-US" dirty="0" err="1"/>
              <a:t>ldapsearch</a:t>
            </a:r>
            <a:r>
              <a:rPr lang="en-US" dirty="0"/>
              <a:t> can give you a BUNCH of information</a:t>
            </a:r>
          </a:p>
          <a:p>
            <a:r>
              <a:rPr lang="en-US" dirty="0"/>
              <a:t>Computers – Helpful to determine where to move to next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Domain Trusts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DA4C-2263-44FD-96AF-91CFB73E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Trusts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FAB9-2AB9-4898-8E25-F0790856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463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Exist to allow users in separate domains to use resources in another domain</a:t>
            </a:r>
          </a:p>
          <a:p>
            <a:r>
              <a:rPr lang="en-US" dirty="0"/>
              <a:t>Allows a domain to be segmented for ease of management and security</a:t>
            </a:r>
          </a:p>
          <a:p>
            <a:r>
              <a:rPr lang="en-US" dirty="0"/>
              <a:t>Multiple types of trust</a:t>
            </a:r>
          </a:p>
          <a:p>
            <a:pPr lvl="1"/>
            <a:r>
              <a:rPr lang="en-US" dirty="0"/>
              <a:t>Bidirectional</a:t>
            </a:r>
          </a:p>
          <a:p>
            <a:pPr lvl="2"/>
            <a:r>
              <a:rPr lang="en-US" dirty="0"/>
              <a:t>Users in both domains can be allowed to use resources in the other domain</a:t>
            </a:r>
          </a:p>
          <a:p>
            <a:pPr lvl="2"/>
            <a:r>
              <a:rPr lang="en-US" dirty="0"/>
              <a:t>Commonly seen in “child” domains (e.g. </a:t>
            </a:r>
            <a:r>
              <a:rPr lang="en-US" dirty="0" err="1"/>
              <a:t>dev.calebshome.lab</a:t>
            </a:r>
            <a:r>
              <a:rPr lang="en-US" dirty="0"/>
              <a:t> as a child of </a:t>
            </a:r>
            <a:r>
              <a:rPr lang="en-US" dirty="0" err="1"/>
              <a:t>calebshome.lab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One-way trust</a:t>
            </a:r>
          </a:p>
          <a:p>
            <a:pPr lvl="2"/>
            <a:r>
              <a:rPr lang="en-US" dirty="0"/>
              <a:t>Users in domain A can be allowed to use resources in domain B</a:t>
            </a:r>
          </a:p>
          <a:p>
            <a:pPr lvl="2"/>
            <a:r>
              <a:rPr lang="en-US" dirty="0"/>
              <a:t>Users in domain B have no ability to use resources in domain A</a:t>
            </a:r>
          </a:p>
          <a:p>
            <a:pPr lvl="2"/>
            <a:r>
              <a:rPr lang="en-US" dirty="0"/>
              <a:t>That means that as an attacker you can only move A-&gt;B. Not B-&gt;A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C17D-DFF3-4E00-8FB8-33744FA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F12A-C2A0-4971-9BA0-DF5FC3D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this information for good</a:t>
            </a:r>
          </a:p>
          <a:p>
            <a:pPr lvl="1"/>
            <a:r>
              <a:rPr lang="en-US" dirty="0"/>
              <a:t>You will learn how to hack</a:t>
            </a:r>
          </a:p>
          <a:p>
            <a:pPr lvl="1"/>
            <a:r>
              <a:rPr lang="en-US" dirty="0"/>
              <a:t>Understanding offense is critical to building solid defense</a:t>
            </a:r>
          </a:p>
          <a:p>
            <a:pPr lvl="1"/>
            <a:r>
              <a:rPr lang="en-US" dirty="0"/>
              <a:t>I’m not covering much on how to not get caught, so please don’t try</a:t>
            </a:r>
          </a:p>
          <a:p>
            <a:r>
              <a:rPr lang="en-US" dirty="0"/>
              <a:t>Please ask questions</a:t>
            </a:r>
          </a:p>
          <a:p>
            <a:pPr lvl="1"/>
            <a:r>
              <a:rPr lang="en-US" dirty="0"/>
              <a:t>I’m not the one who gets a grade at the end of this week</a:t>
            </a:r>
          </a:p>
          <a:p>
            <a:pPr lvl="1"/>
            <a:r>
              <a:rPr lang="en-US" dirty="0"/>
              <a:t>Only you know what you don’t know</a:t>
            </a:r>
          </a:p>
          <a:p>
            <a:pPr lvl="1"/>
            <a:r>
              <a:rPr lang="en-US" dirty="0"/>
              <a:t>Please speak up if I gloss over content/acronyms you don’t know</a:t>
            </a:r>
          </a:p>
          <a:p>
            <a:r>
              <a:rPr lang="en-US" dirty="0"/>
              <a:t>This will be a mile high overview</a:t>
            </a:r>
          </a:p>
          <a:p>
            <a:pPr lvl="1"/>
            <a:r>
              <a:rPr lang="en-US" dirty="0"/>
              <a:t>I will be glossing over a lot of intricacies</a:t>
            </a:r>
          </a:p>
          <a:p>
            <a:pPr lvl="1"/>
            <a:r>
              <a:rPr lang="en-US" dirty="0"/>
              <a:t>Some exceptions may apply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1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6EB-1911-4CD5-B26B-D7ADDC55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ED1C-91BA-4939-B1F6-631720F9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Gain initial access to PROCE domain</a:t>
            </a:r>
          </a:p>
          <a:p>
            <a:r>
              <a:rPr lang="en-US" dirty="0"/>
              <a:t>Elevate privileges and move around PROCE</a:t>
            </a:r>
          </a:p>
          <a:p>
            <a:r>
              <a:rPr lang="en-US" dirty="0"/>
              <a:t>Locate and exfiltrate 4 intel files located within the domain</a:t>
            </a:r>
          </a:p>
          <a:p>
            <a:r>
              <a:rPr lang="en-US" dirty="0"/>
              <a:t>Blend in as much as possible, people might be looking for you</a:t>
            </a:r>
          </a:p>
          <a:p>
            <a:r>
              <a:rPr lang="en-US" dirty="0"/>
              <a:t>Write a report detailing</a:t>
            </a:r>
          </a:p>
          <a:p>
            <a:pPr lvl="1"/>
            <a:r>
              <a:rPr lang="en-US" dirty="0"/>
              <a:t>Thought process/analysis you performed</a:t>
            </a:r>
          </a:p>
          <a:p>
            <a:pPr lvl="1"/>
            <a:r>
              <a:rPr lang="en-US" dirty="0"/>
              <a:t>Attack chain taken</a:t>
            </a:r>
          </a:p>
          <a:p>
            <a:pPr lvl="1"/>
            <a:r>
              <a:rPr lang="en-US" dirty="0"/>
              <a:t>Artifacts you generated</a:t>
            </a:r>
          </a:p>
          <a:p>
            <a:pPr lvl="1"/>
            <a:r>
              <a:rPr lang="en-US" dirty="0"/>
              <a:t>Artifacts you left behind</a:t>
            </a:r>
          </a:p>
        </p:txBody>
      </p:sp>
    </p:spTree>
    <p:extLst>
      <p:ext uri="{BB962C8B-B14F-4D97-AF65-F5344CB8AC3E}">
        <p14:creationId xmlns:p14="http://schemas.microsoft.com/office/powerpoint/2010/main" val="212834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DD9B-7C72-437F-BFC5-9D6B1485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36A8-285E-4DC4-95E0-3DE94FA8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this lecture and challenge problem we will be using Sliver (</a:t>
            </a:r>
            <a:r>
              <a:rPr lang="en-US" dirty="0">
                <a:hlinkClick r:id="rId2"/>
              </a:rPr>
              <a:t>https://github.com/BishopFox/sliver</a:t>
            </a:r>
            <a:r>
              <a:rPr lang="en-US" dirty="0"/>
              <a:t>)</a:t>
            </a:r>
          </a:p>
          <a:p>
            <a:r>
              <a:rPr lang="en-US" dirty="0"/>
              <a:t>Goal is to teach the fundamentals that apply to multiple toolsets</a:t>
            </a:r>
          </a:p>
          <a:p>
            <a:r>
              <a:rPr lang="en-US" dirty="0"/>
              <a:t>If you are interested in this field, I recommend experimenting with multiple tools</a:t>
            </a:r>
          </a:p>
          <a:p>
            <a:pPr lvl="1"/>
            <a:r>
              <a:rPr lang="en-US" dirty="0"/>
              <a:t>Merlin</a:t>
            </a:r>
          </a:p>
          <a:p>
            <a:pPr lvl="1"/>
            <a:r>
              <a:rPr lang="en-US" dirty="0"/>
              <a:t>Metasploit/Meterpreter</a:t>
            </a:r>
          </a:p>
          <a:p>
            <a:pPr lvl="1"/>
            <a:r>
              <a:rPr lang="en-US" dirty="0"/>
              <a:t>Mythic</a:t>
            </a:r>
          </a:p>
          <a:p>
            <a:pPr lvl="1"/>
            <a:r>
              <a:rPr lang="en-US" dirty="0"/>
              <a:t>Covenant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4563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7A1B-C4AA-42C2-96E5-A5686240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Dive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D8EB-1141-4AE3-B709-132FA61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2186-A33F-46BE-9DCF-D387049E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#3 – Credential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0B47-FC2F-4D02-8434-BB0BBD9C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initial beacon to find/steal credentials</a:t>
            </a:r>
          </a:p>
          <a:p>
            <a:pPr lvl="1"/>
            <a:r>
              <a:rPr lang="en-US" dirty="0"/>
              <a:t>What user do you want to target?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Use your new credentials to enumerate files on a different machine</a:t>
            </a:r>
          </a:p>
        </p:txBody>
      </p:sp>
    </p:spTree>
    <p:extLst>
      <p:ext uri="{BB962C8B-B14F-4D97-AF65-F5344CB8AC3E}">
        <p14:creationId xmlns:p14="http://schemas.microsoft.com/office/powerpoint/2010/main" val="248920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DBC9-33D0-4D21-8C79-1BACD7D4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4C7B80-AAA1-47AF-A5CF-1901FDE9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00" y="3041614"/>
            <a:ext cx="5941361" cy="265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7EB92-8D54-4FC1-A81E-11FE2AED3418}"/>
              </a:ext>
            </a:extLst>
          </p:cNvPr>
          <p:cNvSpPr txBox="1"/>
          <p:nvPr/>
        </p:nvSpPr>
        <p:spPr>
          <a:xfrm>
            <a:off x="2817909" y="5697751"/>
            <a:ext cx="612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https://ptgmedia.pearsoncmg.com/images/chap1_9780135752036/elementLinks/F01XX01.jpg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EE24AF-2033-49E8-ADCA-EDCCAAA9BF16}"/>
              </a:ext>
            </a:extLst>
          </p:cNvPr>
          <p:cNvSpPr/>
          <p:nvPr/>
        </p:nvSpPr>
        <p:spPr>
          <a:xfrm rot="5400000">
            <a:off x="7440852" y="3995913"/>
            <a:ext cx="371475" cy="619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37BC0-0DD4-4EC9-919A-8195EDA31824}"/>
              </a:ext>
            </a:extLst>
          </p:cNvPr>
          <p:cNvSpPr txBox="1"/>
          <p:nvPr/>
        </p:nvSpPr>
        <p:spPr>
          <a:xfrm>
            <a:off x="7958522" y="4121881"/>
            <a:ext cx="195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AD39-2358-4D25-BE0C-81AF070A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56003"/>
          </a:xfrm>
        </p:spPr>
        <p:txBody>
          <a:bodyPr/>
          <a:lstStyle/>
          <a:p>
            <a:r>
              <a:rPr lang="en-US" dirty="0"/>
              <a:t>We have stolen another users credentials, what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4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EC0-5CCC-470E-B8FA-B30894F2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DB-904F-45FD-9394-4FDC3F25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Windows Services</a:t>
            </a:r>
          </a:p>
          <a:p>
            <a:pPr lvl="1"/>
            <a:r>
              <a:rPr lang="en-US" dirty="0"/>
              <a:t>By default administrators of a machine are able to manage services remotely</a:t>
            </a:r>
          </a:p>
          <a:p>
            <a:pPr lvl="1"/>
            <a:r>
              <a:rPr lang="en-US" dirty="0"/>
              <a:t>Runs your callback as NT AUTHORITY/SYSTEM (YAY!)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sc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/</a:t>
            </a:r>
            <a:r>
              <a:rPr lang="en-US" dirty="0" err="1"/>
              <a:t>addr</a:t>
            </a:r>
            <a:r>
              <a:rPr lang="en-US" dirty="0"/>
              <a:t> create SERVICENAME </a:t>
            </a:r>
            <a:r>
              <a:rPr lang="en-US" dirty="0" err="1"/>
              <a:t>binPath</a:t>
            </a:r>
            <a:r>
              <a:rPr lang="en-US" dirty="0"/>
              <a:t>=/path/to/binary`</a:t>
            </a:r>
          </a:p>
          <a:p>
            <a:r>
              <a:rPr lang="en-US" dirty="0"/>
              <a:t>Scheduled Tasks</a:t>
            </a:r>
          </a:p>
          <a:p>
            <a:pPr lvl="1"/>
            <a:r>
              <a:rPr lang="en-US" dirty="0"/>
              <a:t>Scheduled tasks can also be administered remotely by default!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schtasks</a:t>
            </a:r>
            <a:r>
              <a:rPr lang="en-US" dirty="0"/>
              <a:t> /create /s TARGET /</a:t>
            </a:r>
            <a:r>
              <a:rPr lang="en-US" dirty="0" err="1"/>
              <a:t>tn</a:t>
            </a:r>
            <a:r>
              <a:rPr lang="en-US" dirty="0"/>
              <a:t> TASKNAME /u USERNAME /</a:t>
            </a:r>
            <a:r>
              <a:rPr lang="en-US" dirty="0" err="1"/>
              <a:t>sc</a:t>
            </a:r>
            <a:r>
              <a:rPr lang="en-US" dirty="0"/>
              <a:t> FREQUENCY /p PASSWORD /</a:t>
            </a:r>
            <a:r>
              <a:rPr lang="en-US" dirty="0" err="1"/>
              <a:t>st</a:t>
            </a:r>
            <a:r>
              <a:rPr lang="en-US" dirty="0"/>
              <a:t> TIME /</a:t>
            </a:r>
            <a:r>
              <a:rPr lang="en-US" dirty="0" err="1"/>
              <a:t>sd</a:t>
            </a:r>
            <a:r>
              <a:rPr lang="en-US" dirty="0"/>
              <a:t> DATE COMMAND_TO_RUN`</a:t>
            </a:r>
          </a:p>
          <a:p>
            <a:r>
              <a:rPr lang="en-US" dirty="0"/>
              <a:t>WMIC</a:t>
            </a:r>
          </a:p>
          <a:p>
            <a:pPr lvl="1"/>
            <a:r>
              <a:rPr lang="en-US" dirty="0"/>
              <a:t>We can also laterally move with WMI</a:t>
            </a:r>
          </a:p>
          <a:p>
            <a:pPr lvl="1"/>
            <a:r>
              <a:rPr lang="en-US" dirty="0"/>
              <a:t>`wmic /</a:t>
            </a:r>
            <a:r>
              <a:rPr lang="en-US" dirty="0" err="1"/>
              <a:t>node:TARGET.DOMAIN</a:t>
            </a:r>
            <a:r>
              <a:rPr lang="en-US" dirty="0"/>
              <a:t> process call create “C:\Windows\System32\cmd.exe /c PAYLOAD.exe`</a:t>
            </a:r>
          </a:p>
        </p:txBody>
      </p:sp>
    </p:spTree>
    <p:extLst>
      <p:ext uri="{BB962C8B-B14F-4D97-AF65-F5344CB8AC3E}">
        <p14:creationId xmlns:p14="http://schemas.microsoft.com/office/powerpoint/2010/main" val="20235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3140-B406-4684-8AF0-8A16E7D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Lateral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692B-B8DC-40BD-B99F-3DEBFBA1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forms exist</a:t>
            </a:r>
          </a:p>
          <a:p>
            <a:pPr lvl="1"/>
            <a:r>
              <a:rPr lang="en-US" dirty="0"/>
              <a:t>DCOM</a:t>
            </a:r>
          </a:p>
          <a:p>
            <a:pPr lvl="1"/>
            <a:r>
              <a:rPr lang="en-US" dirty="0"/>
              <a:t>Exploitation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Will not cover here, but recommend that you dig in if you are interested</a:t>
            </a:r>
          </a:p>
          <a:p>
            <a:r>
              <a:rPr lang="en-US" dirty="0"/>
              <a:t>You will NOT need these for your challenge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1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5089</TotalTime>
  <Words>1086</Words>
  <Application>Microsoft Macintosh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Red Team Fundamentals</vt:lpstr>
      <vt:lpstr>Rules of the Road</vt:lpstr>
      <vt:lpstr>Challenge Problem</vt:lpstr>
      <vt:lpstr>Our Tools</vt:lpstr>
      <vt:lpstr>Lets Dive In!</vt:lpstr>
      <vt:lpstr>Lab #3 – Credential Theft</vt:lpstr>
      <vt:lpstr>Now what?</vt:lpstr>
      <vt:lpstr>Lateral Movement</vt:lpstr>
      <vt:lpstr>Lateral Movement</vt:lpstr>
      <vt:lpstr>Lateral Movement</vt:lpstr>
      <vt:lpstr>But Wait!</vt:lpstr>
      <vt:lpstr>Pivots/Internal C2</vt:lpstr>
      <vt:lpstr>Sliver Pivots</vt:lpstr>
      <vt:lpstr>Lab #4 – Laterally Move</vt:lpstr>
      <vt:lpstr>Now what?</vt:lpstr>
      <vt:lpstr>Rinse, Repeat</vt:lpstr>
      <vt:lpstr>Domain Recon </vt:lpstr>
      <vt:lpstr>Domain Recon – Things to look for</vt:lpstr>
      <vt:lpstr>Domain Trusts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Fundamentals</dc:title>
  <dc:creator>Caleb Fleming (GOV)</dc:creator>
  <cp:lastModifiedBy>Jonathan William Fossel</cp:lastModifiedBy>
  <cp:revision>2</cp:revision>
  <dcterms:created xsi:type="dcterms:W3CDTF">2022-04-27T17:03:52Z</dcterms:created>
  <dcterms:modified xsi:type="dcterms:W3CDTF">2022-06-19T23:51:49Z</dcterms:modified>
</cp:coreProperties>
</file>