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5B22-9FD8-4356-A0AB-8C46EF77DAF8}" type="datetimeFigureOut">
              <a:rPr lang="zh-CN" altLang="en-US" smtClean="0"/>
              <a:t>2016/2/25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153-31C9-48FF-97E2-9E949265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68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5B22-9FD8-4356-A0AB-8C46EF77DAF8}" type="datetimeFigureOut">
              <a:rPr lang="zh-CN" altLang="en-US" smtClean="0"/>
              <a:t>2016/2/25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153-31C9-48FF-97E2-9E949265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92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5B22-9FD8-4356-A0AB-8C46EF77DAF8}" type="datetimeFigureOut">
              <a:rPr lang="zh-CN" altLang="en-US" smtClean="0"/>
              <a:t>2016/2/25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153-31C9-48FF-97E2-9E949265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0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5B22-9FD8-4356-A0AB-8C46EF77DAF8}" type="datetimeFigureOut">
              <a:rPr lang="zh-CN" altLang="en-US" smtClean="0"/>
              <a:t>2016/2/25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153-31C9-48FF-97E2-9E949265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57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5B22-9FD8-4356-A0AB-8C46EF77DAF8}" type="datetimeFigureOut">
              <a:rPr lang="zh-CN" altLang="en-US" smtClean="0"/>
              <a:t>2016/2/25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153-31C9-48FF-97E2-9E949265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1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5B22-9FD8-4356-A0AB-8C46EF77DAF8}" type="datetimeFigureOut">
              <a:rPr lang="zh-CN" altLang="en-US" smtClean="0"/>
              <a:t>2016/2/25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153-31C9-48FF-97E2-9E949265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55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5B22-9FD8-4356-A0AB-8C46EF77DAF8}" type="datetimeFigureOut">
              <a:rPr lang="zh-CN" altLang="en-US" smtClean="0"/>
              <a:t>2016/2/25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153-31C9-48FF-97E2-9E949265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72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5B22-9FD8-4356-A0AB-8C46EF77DAF8}" type="datetimeFigureOut">
              <a:rPr lang="zh-CN" altLang="en-US" smtClean="0"/>
              <a:t>2016/2/25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153-31C9-48FF-97E2-9E949265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78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5B22-9FD8-4356-A0AB-8C46EF77DAF8}" type="datetimeFigureOut">
              <a:rPr lang="zh-CN" altLang="en-US" smtClean="0"/>
              <a:t>2016/2/25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153-31C9-48FF-97E2-9E949265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48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5B22-9FD8-4356-A0AB-8C46EF77DAF8}" type="datetimeFigureOut">
              <a:rPr lang="zh-CN" altLang="en-US" smtClean="0"/>
              <a:t>2016/2/25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153-31C9-48FF-97E2-9E949265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66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5B22-9FD8-4356-A0AB-8C46EF77DAF8}" type="datetimeFigureOut">
              <a:rPr lang="zh-CN" altLang="en-US" smtClean="0"/>
              <a:t>2016/2/25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153-31C9-48FF-97E2-9E949265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89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05B22-9FD8-4356-A0AB-8C46EF77DAF8}" type="datetimeFigureOut">
              <a:rPr lang="zh-CN" altLang="en-US" smtClean="0"/>
              <a:t>2016/2/25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DD153-31C9-48FF-97E2-9E949265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97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19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33871" y="628204"/>
            <a:ext cx="10363200" cy="53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59345" y="1417913"/>
            <a:ext cx="7813700" cy="40238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533453" y="1643015"/>
            <a:ext cx="4694396" cy="371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596053" y="5535757"/>
            <a:ext cx="1506583" cy="2923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AuthoringTool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9345" y="831273"/>
            <a:ext cx="9790546" cy="4433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Navbar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448800" y="1417914"/>
            <a:ext cx="1801091" cy="41584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FileNameDialog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9448800" y="2031940"/>
            <a:ext cx="1801091" cy="42737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OpenPageDialog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44073" y="1570182"/>
            <a:ext cx="751180" cy="37130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600" dirty="0" smtClean="0"/>
              <a:t>Left menu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2678797" y="1720339"/>
            <a:ext cx="4360178" cy="327076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403604" y="4923858"/>
            <a:ext cx="1643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solidFill>
                  <a:schemeClr val="bg1"/>
                </a:solidFill>
              </a:rPr>
              <a:t>PageToolWorkspace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70167" y="1966004"/>
            <a:ext cx="10969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solidFill>
                  <a:schemeClr val="bg1"/>
                </a:solidFill>
              </a:rPr>
              <a:t>GridLayout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403604" y="1643016"/>
            <a:ext cx="1740395" cy="16543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821716" y="1796727"/>
            <a:ext cx="1069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solidFill>
                  <a:schemeClr val="bg1"/>
                </a:solidFill>
              </a:rPr>
              <a:t>RightPanel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19564" y="3870036"/>
            <a:ext cx="7324435" cy="8937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134461" y="4172461"/>
            <a:ext cx="9412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solidFill>
                  <a:schemeClr val="bg1"/>
                </a:solidFill>
              </a:rPr>
              <a:t>AxisLines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663600" y="1662607"/>
            <a:ext cx="70447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Block</a:t>
            </a:r>
          </a:p>
          <a:p>
            <a:pPr algn="ctr"/>
            <a:r>
              <a:rPr lang="en-US" altLang="zh-CN" sz="1100" dirty="0" smtClean="0"/>
              <a:t>type</a:t>
            </a:r>
            <a:endParaRPr lang="zh-CN" altLang="en-US" sz="1100" dirty="0"/>
          </a:p>
        </p:txBody>
      </p:sp>
      <p:sp>
        <p:nvSpPr>
          <p:cNvPr id="24" name="矩形 23"/>
          <p:cNvSpPr/>
          <p:nvPr/>
        </p:nvSpPr>
        <p:spPr>
          <a:xfrm>
            <a:off x="1662545" y="2089977"/>
            <a:ext cx="70447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PageConfigMenu</a:t>
            </a:r>
            <a:endParaRPr lang="zh-CN" altLang="en-US" sz="1100" dirty="0"/>
          </a:p>
        </p:txBody>
      </p:sp>
      <p:sp>
        <p:nvSpPr>
          <p:cNvPr id="26" name="矩形 25"/>
          <p:cNvSpPr/>
          <p:nvPr/>
        </p:nvSpPr>
        <p:spPr>
          <a:xfrm>
            <a:off x="7687148" y="2237566"/>
            <a:ext cx="1356703" cy="293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EditText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687148" y="2541249"/>
            <a:ext cx="1356703" cy="293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SingleChoice</a:t>
            </a:r>
            <a:endParaRPr lang="zh-CN" altLang="en-US" sz="1400" dirty="0"/>
          </a:p>
        </p:txBody>
      </p:sp>
      <p:sp>
        <p:nvSpPr>
          <p:cNvPr id="30" name="矩形 29"/>
          <p:cNvSpPr/>
          <p:nvPr/>
        </p:nvSpPr>
        <p:spPr>
          <a:xfrm>
            <a:off x="5977411" y="4988888"/>
            <a:ext cx="11331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solidFill>
                  <a:schemeClr val="bg1"/>
                </a:solidFill>
              </a:rPr>
              <a:t>ThemedPage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45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136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16</Words>
  <Application>Microsoft Office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Consolas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 liu</dc:creator>
  <cp:lastModifiedBy>han liu</cp:lastModifiedBy>
  <cp:revision>38</cp:revision>
  <dcterms:created xsi:type="dcterms:W3CDTF">2016-02-25T01:19:02Z</dcterms:created>
  <dcterms:modified xsi:type="dcterms:W3CDTF">2016-02-25T03:14:02Z</dcterms:modified>
</cp:coreProperties>
</file>