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D8CA1-3D22-4A34-B0E5-593168796A68}" type="doc">
      <dgm:prSet loTypeId="urn:microsoft.com/office/officeart/2005/8/layout/hierarchy3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C89271-5FAD-4A76-B1F6-068DEA12F0B6}">
      <dgm:prSet phldrT="[文本]" custT="1"/>
      <dgm:spPr/>
      <dgm:t>
        <a:bodyPr/>
        <a:lstStyle/>
        <a:p>
          <a:r>
            <a:rPr lang="en-US" altLang="zh-CN" sz="1400" dirty="0" err="1" smtClean="0"/>
            <a:t>AuthoringInfo</a:t>
          </a:r>
          <a:endParaRPr lang="zh-CN" altLang="en-US" sz="1400" dirty="0"/>
        </a:p>
      </dgm:t>
    </dgm:pt>
    <dgm:pt modelId="{45308C47-C23B-4EAC-AB48-48C04FCB1939}" type="parTrans" cxnId="{8F1ACBC9-C4C8-4073-8761-DD362D1FAA02}">
      <dgm:prSet/>
      <dgm:spPr/>
      <dgm:t>
        <a:bodyPr/>
        <a:lstStyle/>
        <a:p>
          <a:endParaRPr lang="zh-CN" altLang="en-US" sz="1600"/>
        </a:p>
      </dgm:t>
    </dgm:pt>
    <dgm:pt modelId="{C08920CB-2FED-4EE6-BC3D-9AF31905E41D}" type="sibTrans" cxnId="{8F1ACBC9-C4C8-4073-8761-DD362D1FAA02}">
      <dgm:prSet/>
      <dgm:spPr/>
      <dgm:t>
        <a:bodyPr/>
        <a:lstStyle/>
        <a:p>
          <a:endParaRPr lang="zh-CN" altLang="en-US" sz="1600"/>
        </a:p>
      </dgm:t>
    </dgm:pt>
    <dgm:pt modelId="{E628FFB5-B7A0-4130-A3B0-CFF086973D85}">
      <dgm:prSet phldrT="[文本]" custT="1"/>
      <dgm:spPr/>
      <dgm:t>
        <a:bodyPr/>
        <a:lstStyle/>
        <a:p>
          <a:r>
            <a:rPr lang="en-US" altLang="zh-CN" sz="1050" dirty="0" smtClean="0"/>
            <a:t>Setting</a:t>
          </a:r>
          <a:endParaRPr lang="zh-CN" altLang="en-US" sz="1050" dirty="0"/>
        </a:p>
      </dgm:t>
    </dgm:pt>
    <dgm:pt modelId="{78A757D2-9A0E-4E02-AD33-DDFC91514C87}" type="parTrans" cxnId="{364BED40-88FF-4F13-9D99-5064D64EF027}">
      <dgm:prSet custT="1"/>
      <dgm:spPr/>
      <dgm:t>
        <a:bodyPr/>
        <a:lstStyle/>
        <a:p>
          <a:endParaRPr lang="zh-CN" altLang="en-US" sz="400"/>
        </a:p>
      </dgm:t>
    </dgm:pt>
    <dgm:pt modelId="{4F14CF85-54EC-49ED-A707-8260603C22C1}" type="sibTrans" cxnId="{364BED40-88FF-4F13-9D99-5064D64EF027}">
      <dgm:prSet/>
      <dgm:spPr/>
      <dgm:t>
        <a:bodyPr/>
        <a:lstStyle/>
        <a:p>
          <a:endParaRPr lang="zh-CN" altLang="en-US" sz="1600"/>
        </a:p>
      </dgm:t>
    </dgm:pt>
    <dgm:pt modelId="{52B335CF-BC44-480B-9786-A3628082B030}">
      <dgm:prSet phldrT="[文本]" custT="1"/>
      <dgm:spPr/>
      <dgm:t>
        <a:bodyPr/>
        <a:lstStyle/>
        <a:p>
          <a:r>
            <a:rPr lang="en-US" altLang="zh-CN" sz="1050" dirty="0" smtClean="0"/>
            <a:t>data</a:t>
          </a:r>
          <a:endParaRPr lang="zh-CN" altLang="en-US" sz="1050" dirty="0"/>
        </a:p>
      </dgm:t>
    </dgm:pt>
    <dgm:pt modelId="{A80F37F6-5678-4732-A7F0-E08A9E1BE5A8}" type="parTrans" cxnId="{F4B09F4E-052F-4401-8B01-3F2278ED977A}">
      <dgm:prSet custT="1"/>
      <dgm:spPr/>
      <dgm:t>
        <a:bodyPr/>
        <a:lstStyle/>
        <a:p>
          <a:endParaRPr lang="zh-CN" altLang="en-US" sz="400"/>
        </a:p>
      </dgm:t>
    </dgm:pt>
    <dgm:pt modelId="{F99BE3CD-A62C-4FDE-BFD9-E44988D2FA2C}" type="sibTrans" cxnId="{F4B09F4E-052F-4401-8B01-3F2278ED977A}">
      <dgm:prSet/>
      <dgm:spPr/>
      <dgm:t>
        <a:bodyPr/>
        <a:lstStyle/>
        <a:p>
          <a:endParaRPr lang="zh-CN" altLang="en-US" sz="1600"/>
        </a:p>
      </dgm:t>
    </dgm:pt>
    <dgm:pt modelId="{1D6299FD-D5CB-4663-A458-CFA7106D19EB}">
      <dgm:prSet phldrT="[文本]" custT="1"/>
      <dgm:spPr/>
      <dgm:t>
        <a:bodyPr/>
        <a:lstStyle/>
        <a:p>
          <a:r>
            <a:rPr lang="en-US" sz="1050" dirty="0" err="1" smtClean="0"/>
            <a:t>singleScreenWidgets</a:t>
          </a:r>
          <a:endParaRPr lang="zh-CN" altLang="en-US" sz="1050" dirty="0"/>
        </a:p>
      </dgm:t>
    </dgm:pt>
    <dgm:pt modelId="{279C4DC0-EF1D-47D1-B047-147AC263EF95}" type="parTrans" cxnId="{3FD8E234-9FA0-4530-95D3-8DDD6C4BD311}">
      <dgm:prSet custT="1"/>
      <dgm:spPr/>
      <dgm:t>
        <a:bodyPr/>
        <a:lstStyle/>
        <a:p>
          <a:endParaRPr lang="zh-CN" altLang="en-US" sz="400"/>
        </a:p>
      </dgm:t>
    </dgm:pt>
    <dgm:pt modelId="{5D2D98E1-342E-47A6-8E27-9AED88558C72}" type="sibTrans" cxnId="{3FD8E234-9FA0-4530-95D3-8DDD6C4BD311}">
      <dgm:prSet/>
      <dgm:spPr/>
      <dgm:t>
        <a:bodyPr/>
        <a:lstStyle/>
        <a:p>
          <a:endParaRPr lang="zh-CN" altLang="en-US" sz="1600"/>
        </a:p>
      </dgm:t>
    </dgm:pt>
    <dgm:pt modelId="{9FA90021-0242-47D8-89D9-25A2B5B0B79C}">
      <dgm:prSet phldrT="[文本]" custT="1"/>
      <dgm:spPr/>
      <dgm:t>
        <a:bodyPr/>
        <a:lstStyle/>
        <a:p>
          <a:r>
            <a:rPr lang="en-US" sz="1050" dirty="0" err="1" smtClean="0"/>
            <a:t>doubleScreenLeftWidgets</a:t>
          </a:r>
          <a:endParaRPr lang="zh-CN" altLang="en-US" sz="1050" dirty="0"/>
        </a:p>
      </dgm:t>
    </dgm:pt>
    <dgm:pt modelId="{F220C22F-6DAE-4DFE-BDFB-73232C767F0C}" type="parTrans" cxnId="{0048A4F3-727D-4CC2-A4E8-1699A530243C}">
      <dgm:prSet custT="1"/>
      <dgm:spPr/>
      <dgm:t>
        <a:bodyPr/>
        <a:lstStyle/>
        <a:p>
          <a:endParaRPr lang="zh-CN" altLang="en-US" sz="400"/>
        </a:p>
      </dgm:t>
    </dgm:pt>
    <dgm:pt modelId="{9B2AB2A4-1064-4EAA-A90B-E7BA77C73B34}" type="sibTrans" cxnId="{0048A4F3-727D-4CC2-A4E8-1699A530243C}">
      <dgm:prSet/>
      <dgm:spPr/>
      <dgm:t>
        <a:bodyPr/>
        <a:lstStyle/>
        <a:p>
          <a:endParaRPr lang="zh-CN" altLang="en-US" sz="1600"/>
        </a:p>
      </dgm:t>
    </dgm:pt>
    <dgm:pt modelId="{FF5E58AE-4976-4CCE-9240-B47B480F2947}">
      <dgm:prSet phldrT="[文本]" custT="1"/>
      <dgm:spPr/>
      <dgm:t>
        <a:bodyPr/>
        <a:lstStyle/>
        <a:p>
          <a:r>
            <a:rPr lang="en-US" sz="1050" dirty="0" err="1" smtClean="0"/>
            <a:t>doubleScreenRightWidgets</a:t>
          </a:r>
          <a:endParaRPr lang="zh-CN" altLang="en-US" sz="1050" dirty="0"/>
        </a:p>
      </dgm:t>
    </dgm:pt>
    <dgm:pt modelId="{9BBB4A0F-3592-48EB-9131-4C55C5610F43}" type="parTrans" cxnId="{7F530DFC-F7C8-4074-8689-A96822835D04}">
      <dgm:prSet custT="1"/>
      <dgm:spPr/>
      <dgm:t>
        <a:bodyPr/>
        <a:lstStyle/>
        <a:p>
          <a:endParaRPr lang="zh-CN" altLang="en-US" sz="400"/>
        </a:p>
      </dgm:t>
    </dgm:pt>
    <dgm:pt modelId="{04A46859-8389-4CE5-9DF9-8BAE5B0B1BF4}" type="sibTrans" cxnId="{7F530DFC-F7C8-4074-8689-A96822835D04}">
      <dgm:prSet/>
      <dgm:spPr/>
      <dgm:t>
        <a:bodyPr/>
        <a:lstStyle/>
        <a:p>
          <a:endParaRPr lang="zh-CN" altLang="en-US" sz="1600"/>
        </a:p>
      </dgm:t>
    </dgm:pt>
    <dgm:pt modelId="{0D0DCFDF-EB39-422D-8E38-F18C1D98A9F2}">
      <dgm:prSet phldrT="[文本]" custT="1"/>
      <dgm:spPr/>
      <dgm:t>
        <a:bodyPr/>
        <a:lstStyle/>
        <a:p>
          <a:r>
            <a:rPr lang="en-US" altLang="en-US" sz="1050" dirty="0" err="1" smtClean="0"/>
            <a:t>widgetContents</a:t>
          </a:r>
          <a:endParaRPr lang="zh-CN" altLang="en-US" sz="1050" dirty="0"/>
        </a:p>
      </dgm:t>
    </dgm:pt>
    <dgm:pt modelId="{5B9E8CC9-982C-42B1-97EC-C547B361DCF6}" type="parTrans" cxnId="{B5F185D7-519E-445D-A9C0-8AA216712C04}">
      <dgm:prSet custT="1"/>
      <dgm:spPr/>
      <dgm:t>
        <a:bodyPr/>
        <a:lstStyle/>
        <a:p>
          <a:endParaRPr lang="zh-CN" altLang="en-US" sz="400"/>
        </a:p>
      </dgm:t>
    </dgm:pt>
    <dgm:pt modelId="{EBD15E86-C36F-4237-9114-F877EC2A9FC6}" type="sibTrans" cxnId="{B5F185D7-519E-445D-A9C0-8AA216712C04}">
      <dgm:prSet/>
      <dgm:spPr/>
      <dgm:t>
        <a:bodyPr/>
        <a:lstStyle/>
        <a:p>
          <a:endParaRPr lang="zh-CN" altLang="en-US" sz="1600"/>
        </a:p>
      </dgm:t>
    </dgm:pt>
    <dgm:pt modelId="{B48AAEF9-D6D0-465D-A9CA-4C4C01F0B52E}">
      <dgm:prSet phldrT="[文本]" custT="1"/>
      <dgm:spPr/>
      <dgm:t>
        <a:bodyPr/>
        <a:lstStyle/>
        <a:p>
          <a:r>
            <a:rPr lang="en-US" altLang="zh-CN" sz="1050" dirty="0" smtClean="0"/>
            <a:t>Width</a:t>
          </a:r>
          <a:endParaRPr lang="zh-CN" altLang="en-US" sz="1050" dirty="0"/>
        </a:p>
      </dgm:t>
    </dgm:pt>
    <dgm:pt modelId="{BACEB8E1-85E4-4A80-8E0E-1EEB1EF0C6B6}" type="parTrans" cxnId="{44928CFF-275D-4E6E-8074-A502F40A4DF5}">
      <dgm:prSet/>
      <dgm:spPr/>
      <dgm:t>
        <a:bodyPr/>
        <a:lstStyle/>
        <a:p>
          <a:endParaRPr lang="zh-CN" altLang="en-US"/>
        </a:p>
      </dgm:t>
    </dgm:pt>
    <dgm:pt modelId="{65DB0EB8-B3F2-4BC7-86BD-67F50E57B62F}" type="sibTrans" cxnId="{44928CFF-275D-4E6E-8074-A502F40A4DF5}">
      <dgm:prSet/>
      <dgm:spPr/>
      <dgm:t>
        <a:bodyPr/>
        <a:lstStyle/>
        <a:p>
          <a:endParaRPr lang="zh-CN" altLang="en-US"/>
        </a:p>
      </dgm:t>
    </dgm:pt>
    <dgm:pt modelId="{2992121B-918B-4981-BC0F-88CD9337D111}">
      <dgm:prSet phldrT="[文本]" custT="1"/>
      <dgm:spPr/>
      <dgm:t>
        <a:bodyPr/>
        <a:lstStyle/>
        <a:p>
          <a:r>
            <a:rPr lang="en-US" altLang="zh-CN" sz="1050" dirty="0" smtClean="0"/>
            <a:t>Height</a:t>
          </a:r>
          <a:endParaRPr lang="zh-CN" altLang="en-US" sz="1050" dirty="0"/>
        </a:p>
      </dgm:t>
    </dgm:pt>
    <dgm:pt modelId="{87FF87B5-DC7E-41FA-9EB4-5B338DB7A619}" type="parTrans" cxnId="{19338A87-B82D-4EE5-8BC9-153A475E9D3D}">
      <dgm:prSet/>
      <dgm:spPr/>
      <dgm:t>
        <a:bodyPr/>
        <a:lstStyle/>
        <a:p>
          <a:endParaRPr lang="zh-CN" altLang="en-US"/>
        </a:p>
      </dgm:t>
    </dgm:pt>
    <dgm:pt modelId="{7FEFBA72-C2C0-44ED-9632-A95FFEA6D666}" type="sibTrans" cxnId="{19338A87-B82D-4EE5-8BC9-153A475E9D3D}">
      <dgm:prSet/>
      <dgm:spPr/>
      <dgm:t>
        <a:bodyPr/>
        <a:lstStyle/>
        <a:p>
          <a:endParaRPr lang="zh-CN" altLang="en-US"/>
        </a:p>
      </dgm:t>
    </dgm:pt>
    <dgm:pt modelId="{120675D5-4CEE-4C6E-82D1-B32262CDAEDD}">
      <dgm:prSet phldrT="[文本]" custT="1"/>
      <dgm:spPr/>
      <dgm:t>
        <a:bodyPr/>
        <a:lstStyle/>
        <a:p>
          <a:r>
            <a:rPr lang="en-US" altLang="zh-CN" sz="1050" dirty="0" err="1" smtClean="0"/>
            <a:t>doubleScreen</a:t>
          </a:r>
          <a:endParaRPr lang="zh-CN" altLang="en-US" sz="1050" dirty="0"/>
        </a:p>
      </dgm:t>
    </dgm:pt>
    <dgm:pt modelId="{30F185C0-A51F-47D7-81DA-CB00AC1503C8}" type="parTrans" cxnId="{CAF5095D-7928-4BC3-B67C-F1DA5C88D086}">
      <dgm:prSet/>
      <dgm:spPr/>
      <dgm:t>
        <a:bodyPr/>
        <a:lstStyle/>
        <a:p>
          <a:endParaRPr lang="zh-CN" altLang="en-US"/>
        </a:p>
      </dgm:t>
    </dgm:pt>
    <dgm:pt modelId="{4D96EB32-B330-4F9C-8398-880711F2EC00}" type="sibTrans" cxnId="{CAF5095D-7928-4BC3-B67C-F1DA5C88D086}">
      <dgm:prSet/>
      <dgm:spPr/>
      <dgm:t>
        <a:bodyPr/>
        <a:lstStyle/>
        <a:p>
          <a:endParaRPr lang="zh-CN" altLang="en-US"/>
        </a:p>
      </dgm:t>
    </dgm:pt>
    <dgm:pt modelId="{0884ABCA-2357-46C0-9E52-55DB50952C4C}">
      <dgm:prSet phldrT="[文本]" custT="1"/>
      <dgm:spPr/>
      <dgm:t>
        <a:bodyPr/>
        <a:lstStyle/>
        <a:p>
          <a:r>
            <a:rPr lang="en-US" altLang="zh-CN" sz="1050" dirty="0" err="1" smtClean="0"/>
            <a:t>expandMode</a:t>
          </a:r>
          <a:endParaRPr lang="zh-CN" altLang="en-US" sz="1050" dirty="0"/>
        </a:p>
      </dgm:t>
    </dgm:pt>
    <dgm:pt modelId="{81AE918B-7CE1-49C1-9E40-6264DA5DCF1E}" type="parTrans" cxnId="{B3C59ED9-0849-46F7-AD22-DD0E19D1B8E3}">
      <dgm:prSet/>
      <dgm:spPr/>
      <dgm:t>
        <a:bodyPr/>
        <a:lstStyle/>
        <a:p>
          <a:endParaRPr lang="zh-CN" altLang="en-US"/>
        </a:p>
      </dgm:t>
    </dgm:pt>
    <dgm:pt modelId="{24C489D9-E41E-4EA8-85BD-322C92365540}" type="sibTrans" cxnId="{B3C59ED9-0849-46F7-AD22-DD0E19D1B8E3}">
      <dgm:prSet/>
      <dgm:spPr/>
      <dgm:t>
        <a:bodyPr/>
        <a:lstStyle/>
        <a:p>
          <a:endParaRPr lang="zh-CN" altLang="en-US"/>
        </a:p>
      </dgm:t>
    </dgm:pt>
    <dgm:pt modelId="{67C9838E-1229-4D1A-B16E-14787A2C8B11}">
      <dgm:prSet phldrT="[文本]" custT="1"/>
      <dgm:spPr/>
      <dgm:t>
        <a:bodyPr/>
        <a:lstStyle/>
        <a:p>
          <a:r>
            <a:rPr lang="en-US" altLang="zh-CN" sz="1050" dirty="0" err="1" smtClean="0"/>
            <a:t>showHeader</a:t>
          </a:r>
          <a:endParaRPr lang="zh-CN" altLang="en-US" sz="1050" dirty="0"/>
        </a:p>
      </dgm:t>
    </dgm:pt>
    <dgm:pt modelId="{47E12853-33C8-4056-9589-C8E82F652EFF}" type="parTrans" cxnId="{B1C41501-43F4-49E7-B9A9-7C0D0D7CEA6B}">
      <dgm:prSet/>
      <dgm:spPr/>
      <dgm:t>
        <a:bodyPr/>
        <a:lstStyle/>
        <a:p>
          <a:endParaRPr lang="zh-CN" altLang="en-US"/>
        </a:p>
      </dgm:t>
    </dgm:pt>
    <dgm:pt modelId="{CBE45BC3-33E4-45DB-9F15-066C3BE8E4A1}" type="sibTrans" cxnId="{B1C41501-43F4-49E7-B9A9-7C0D0D7CEA6B}">
      <dgm:prSet/>
      <dgm:spPr/>
      <dgm:t>
        <a:bodyPr/>
        <a:lstStyle/>
        <a:p>
          <a:endParaRPr lang="zh-CN" altLang="en-US"/>
        </a:p>
      </dgm:t>
    </dgm:pt>
    <dgm:pt modelId="{60CAFD1F-0C33-43E0-B60C-40CE9C6F9159}">
      <dgm:prSet phldrT="[文本]" custT="1"/>
      <dgm:spPr/>
      <dgm:t>
        <a:bodyPr/>
        <a:lstStyle/>
        <a:p>
          <a:r>
            <a:rPr lang="en-US" altLang="zh-CN" sz="1050" dirty="0" err="1" smtClean="0"/>
            <a:t>showFooter</a:t>
          </a:r>
          <a:endParaRPr lang="zh-CN" altLang="en-US" sz="1050" dirty="0"/>
        </a:p>
      </dgm:t>
    </dgm:pt>
    <dgm:pt modelId="{2E46FF90-C793-42CE-BE9C-1241E2EB2011}" type="parTrans" cxnId="{F3AD059A-46C2-47F2-9EF6-6535DE331F2B}">
      <dgm:prSet/>
      <dgm:spPr/>
      <dgm:t>
        <a:bodyPr/>
        <a:lstStyle/>
        <a:p>
          <a:endParaRPr lang="zh-CN" altLang="en-US"/>
        </a:p>
      </dgm:t>
    </dgm:pt>
    <dgm:pt modelId="{5FAB14FE-39A1-4588-9998-79B7B3E5BC7B}" type="sibTrans" cxnId="{F3AD059A-46C2-47F2-9EF6-6535DE331F2B}">
      <dgm:prSet/>
      <dgm:spPr/>
      <dgm:t>
        <a:bodyPr/>
        <a:lstStyle/>
        <a:p>
          <a:endParaRPr lang="zh-CN" altLang="en-US"/>
        </a:p>
      </dgm:t>
    </dgm:pt>
    <dgm:pt modelId="{9C88D9B3-BF44-42E1-99EE-9CD2322DA773}">
      <dgm:prSet phldrT="[文本]" custT="1"/>
      <dgm:spPr/>
      <dgm:t>
        <a:bodyPr/>
        <a:lstStyle/>
        <a:p>
          <a:r>
            <a:rPr lang="en-US" altLang="zh-CN" sz="1400" dirty="0" err="1" smtClean="0"/>
            <a:t>themeName</a:t>
          </a:r>
          <a:endParaRPr lang="zh-CN" altLang="en-US" sz="1400" dirty="0"/>
        </a:p>
      </dgm:t>
    </dgm:pt>
    <dgm:pt modelId="{4543B80C-F8F0-4CC1-B47C-FCBA12E0EC0A}" type="parTrans" cxnId="{2F5010ED-A2C8-4039-B148-14F7EEEAF95C}">
      <dgm:prSet/>
      <dgm:spPr/>
      <dgm:t>
        <a:bodyPr/>
        <a:lstStyle/>
        <a:p>
          <a:endParaRPr lang="zh-CN" altLang="en-US"/>
        </a:p>
      </dgm:t>
    </dgm:pt>
    <dgm:pt modelId="{67902022-EC78-4CE3-8C8B-DF5AEEDF406C}" type="sibTrans" cxnId="{2F5010ED-A2C8-4039-B148-14F7EEEAF95C}">
      <dgm:prSet/>
      <dgm:spPr/>
      <dgm:t>
        <a:bodyPr/>
        <a:lstStyle/>
        <a:p>
          <a:endParaRPr lang="zh-CN" altLang="en-US"/>
        </a:p>
      </dgm:t>
    </dgm:pt>
    <dgm:pt modelId="{AC48DCA3-48AE-4B8D-8A4B-5171F6545E34}" type="pres">
      <dgm:prSet presAssocID="{D67D8CA1-3D22-4A34-B0E5-593168796A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C3475B8-2A7B-4E9C-94E6-3682B69C1E99}" type="pres">
      <dgm:prSet presAssocID="{63C89271-5FAD-4A76-B1F6-068DEA12F0B6}" presName="root" presStyleCnt="0"/>
      <dgm:spPr/>
    </dgm:pt>
    <dgm:pt modelId="{4EAE4268-900D-4CC2-A77A-8E6C9DCFF722}" type="pres">
      <dgm:prSet presAssocID="{63C89271-5FAD-4A76-B1F6-068DEA12F0B6}" presName="rootComposite" presStyleCnt="0"/>
      <dgm:spPr/>
    </dgm:pt>
    <dgm:pt modelId="{CDDAEC73-F084-451C-961A-3AA9663E7A39}" type="pres">
      <dgm:prSet presAssocID="{63C89271-5FAD-4A76-B1F6-068DEA12F0B6}" presName="rootText" presStyleLbl="node1" presStyleIdx="0" presStyleCnt="1" custScaleX="105190" custScaleY="77277"/>
      <dgm:spPr/>
      <dgm:t>
        <a:bodyPr/>
        <a:lstStyle/>
        <a:p>
          <a:endParaRPr lang="zh-CN" altLang="en-US"/>
        </a:p>
      </dgm:t>
    </dgm:pt>
    <dgm:pt modelId="{977B7CFB-7DFB-4798-AE6A-920F31778731}" type="pres">
      <dgm:prSet presAssocID="{63C89271-5FAD-4A76-B1F6-068DEA12F0B6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3460AB81-ED94-4672-A676-BA6E7DD8D9C0}" type="pres">
      <dgm:prSet presAssocID="{63C89271-5FAD-4A76-B1F6-068DEA12F0B6}" presName="childShape" presStyleCnt="0"/>
      <dgm:spPr/>
    </dgm:pt>
    <dgm:pt modelId="{A62AE2AA-01B8-4016-A7A9-C2E19C3CF59B}" type="pres">
      <dgm:prSet presAssocID="{4543B80C-F8F0-4CC1-B47C-FCBA12E0EC0A}" presName="Name13" presStyleLbl="parChTrans1D2" presStyleIdx="0" presStyleCnt="3"/>
      <dgm:spPr/>
    </dgm:pt>
    <dgm:pt modelId="{50699463-AF82-4A7E-A110-5BB13C5A06FB}" type="pres">
      <dgm:prSet presAssocID="{9C88D9B3-BF44-42E1-99EE-9CD2322DA773}" presName="childText" presStyleLbl="bgAcc1" presStyleIdx="0" presStyleCnt="3" custScaleX="183585" custScaleY="61845" custLinFactX="28852" custLinFactNeighborX="100000" custLinFactNeighborY="104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0A6C2E-585A-4A33-8E9E-3FFC1B2CB27E}" type="pres">
      <dgm:prSet presAssocID="{78A757D2-9A0E-4E02-AD33-DDFC91514C87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39B60F46-49AA-469E-AD56-A449C182117B}" type="pres">
      <dgm:prSet presAssocID="{E628FFB5-B7A0-4130-A3B0-CFF086973D85}" presName="childText" presStyleLbl="bgAcc1" presStyleIdx="1" presStyleCnt="3" custScaleX="282388" custScaleY="248490" custLinFactX="186811" custLinFactY="100000" custLinFactNeighborX="200000" custLinFactNeighborY="1388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AA2C8B-F41F-4397-BA40-B578C066B7F7}" type="pres">
      <dgm:prSet presAssocID="{A80F37F6-5678-4732-A7F0-E08A9E1BE5A8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BA1D7344-30F8-4D53-B4B7-564FCE6BC877}" type="pres">
      <dgm:prSet presAssocID="{52B335CF-BC44-480B-9786-A3628082B030}" presName="childText" presStyleLbl="bgAcc1" presStyleIdx="2" presStyleCnt="3" custScaleX="239215" custScaleY="215702" custLinFactX="12393" custLinFactY="-100000" custLinFactNeighborX="100000" custLinFactNeighborY="-1463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AD059A-46C2-47F2-9EF6-6535DE331F2B}" srcId="{E628FFB5-B7A0-4130-A3B0-CFF086973D85}" destId="{60CAFD1F-0C33-43E0-B60C-40CE9C6F9159}" srcOrd="5" destOrd="0" parTransId="{2E46FF90-C793-42CE-BE9C-1241E2EB2011}" sibTransId="{5FAB14FE-39A1-4588-9998-79B7B3E5BC7B}"/>
    <dgm:cxn modelId="{A78956CD-501E-42DA-A889-4E2BA6EF01DA}" type="presOf" srcId="{4543B80C-F8F0-4CC1-B47C-FCBA12E0EC0A}" destId="{A62AE2AA-01B8-4016-A7A9-C2E19C3CF59B}" srcOrd="0" destOrd="0" presId="urn:microsoft.com/office/officeart/2005/8/layout/hierarchy3"/>
    <dgm:cxn modelId="{44928CFF-275D-4E6E-8074-A502F40A4DF5}" srcId="{E628FFB5-B7A0-4130-A3B0-CFF086973D85}" destId="{B48AAEF9-D6D0-465D-A9CA-4C4C01F0B52E}" srcOrd="0" destOrd="0" parTransId="{BACEB8E1-85E4-4A80-8E0E-1EEB1EF0C6B6}" sibTransId="{65DB0EB8-B3F2-4BC7-86BD-67F50E57B62F}"/>
    <dgm:cxn modelId="{B376AA52-92AC-471C-A541-9EB44DAE3F47}" type="presOf" srcId="{60CAFD1F-0C33-43E0-B60C-40CE9C6F9159}" destId="{39B60F46-49AA-469E-AD56-A449C182117B}" srcOrd="0" destOrd="6" presId="urn:microsoft.com/office/officeart/2005/8/layout/hierarchy3"/>
    <dgm:cxn modelId="{799E1D17-ECEA-4E40-9819-0E8DCD561933}" type="presOf" srcId="{D67D8CA1-3D22-4A34-B0E5-593168796A68}" destId="{AC48DCA3-48AE-4B8D-8A4B-5171F6545E34}" srcOrd="0" destOrd="0" presId="urn:microsoft.com/office/officeart/2005/8/layout/hierarchy3"/>
    <dgm:cxn modelId="{19338A87-B82D-4EE5-8BC9-153A475E9D3D}" srcId="{E628FFB5-B7A0-4130-A3B0-CFF086973D85}" destId="{2992121B-918B-4981-BC0F-88CD9337D111}" srcOrd="1" destOrd="0" parTransId="{87FF87B5-DC7E-41FA-9EB4-5B338DB7A619}" sibTransId="{7FEFBA72-C2C0-44ED-9632-A95FFEA6D666}"/>
    <dgm:cxn modelId="{F4B09F4E-052F-4401-8B01-3F2278ED977A}" srcId="{63C89271-5FAD-4A76-B1F6-068DEA12F0B6}" destId="{52B335CF-BC44-480B-9786-A3628082B030}" srcOrd="2" destOrd="0" parTransId="{A80F37F6-5678-4732-A7F0-E08A9E1BE5A8}" sibTransId="{F99BE3CD-A62C-4FDE-BFD9-E44988D2FA2C}"/>
    <dgm:cxn modelId="{3FD8E234-9FA0-4530-95D3-8DDD6C4BD311}" srcId="{52B335CF-BC44-480B-9786-A3628082B030}" destId="{1D6299FD-D5CB-4663-A458-CFA7106D19EB}" srcOrd="0" destOrd="0" parTransId="{279C4DC0-EF1D-47D1-B047-147AC263EF95}" sibTransId="{5D2D98E1-342E-47A6-8E27-9AED88558C72}"/>
    <dgm:cxn modelId="{C07073A7-F2E4-4A77-8D67-F18735DC6574}" type="presOf" srcId="{E628FFB5-B7A0-4130-A3B0-CFF086973D85}" destId="{39B60F46-49AA-469E-AD56-A449C182117B}" srcOrd="0" destOrd="0" presId="urn:microsoft.com/office/officeart/2005/8/layout/hierarchy3"/>
    <dgm:cxn modelId="{545EF9C0-1C55-4285-AF09-980BAA0DD97D}" type="presOf" srcId="{63C89271-5FAD-4A76-B1F6-068DEA12F0B6}" destId="{977B7CFB-7DFB-4798-AE6A-920F31778731}" srcOrd="1" destOrd="0" presId="urn:microsoft.com/office/officeart/2005/8/layout/hierarchy3"/>
    <dgm:cxn modelId="{B43324CF-26B5-4F7A-BCF6-9ABDAAD8285F}" type="presOf" srcId="{0D0DCFDF-EB39-422D-8E38-F18C1D98A9F2}" destId="{BA1D7344-30F8-4D53-B4B7-564FCE6BC877}" srcOrd="0" destOrd="4" presId="urn:microsoft.com/office/officeart/2005/8/layout/hierarchy3"/>
    <dgm:cxn modelId="{FA9DE0F3-2C4C-4E1B-8E74-CA19F459DDFD}" type="presOf" srcId="{B48AAEF9-D6D0-465D-A9CA-4C4C01F0B52E}" destId="{39B60F46-49AA-469E-AD56-A449C182117B}" srcOrd="0" destOrd="1" presId="urn:microsoft.com/office/officeart/2005/8/layout/hierarchy3"/>
    <dgm:cxn modelId="{254774BE-48B6-4F8A-A571-7F69EBC6E293}" type="presOf" srcId="{2992121B-918B-4981-BC0F-88CD9337D111}" destId="{39B60F46-49AA-469E-AD56-A449C182117B}" srcOrd="0" destOrd="2" presId="urn:microsoft.com/office/officeart/2005/8/layout/hierarchy3"/>
    <dgm:cxn modelId="{7D87AC8B-6F56-4F11-96DF-74C4AE32DB35}" type="presOf" srcId="{63C89271-5FAD-4A76-B1F6-068DEA12F0B6}" destId="{CDDAEC73-F084-451C-961A-3AA9663E7A39}" srcOrd="0" destOrd="0" presId="urn:microsoft.com/office/officeart/2005/8/layout/hierarchy3"/>
    <dgm:cxn modelId="{F7DCCF56-9DAE-48D1-8DD2-730AD8EB19D0}" type="presOf" srcId="{52B335CF-BC44-480B-9786-A3628082B030}" destId="{BA1D7344-30F8-4D53-B4B7-564FCE6BC877}" srcOrd="0" destOrd="0" presId="urn:microsoft.com/office/officeart/2005/8/layout/hierarchy3"/>
    <dgm:cxn modelId="{B3C59ED9-0849-46F7-AD22-DD0E19D1B8E3}" srcId="{E628FFB5-B7A0-4130-A3B0-CFF086973D85}" destId="{0884ABCA-2357-46C0-9E52-55DB50952C4C}" srcOrd="3" destOrd="0" parTransId="{81AE918B-7CE1-49C1-9E40-6264DA5DCF1E}" sibTransId="{24C489D9-E41E-4EA8-85BD-322C92365540}"/>
    <dgm:cxn modelId="{44EC50B6-5562-47B2-99F2-5D38AA50BED4}" type="presOf" srcId="{120675D5-4CEE-4C6E-82D1-B32262CDAEDD}" destId="{39B60F46-49AA-469E-AD56-A449C182117B}" srcOrd="0" destOrd="3" presId="urn:microsoft.com/office/officeart/2005/8/layout/hierarchy3"/>
    <dgm:cxn modelId="{472885C3-6E5B-40E9-B035-4344C3AC675D}" type="presOf" srcId="{67C9838E-1229-4D1A-B16E-14787A2C8B11}" destId="{39B60F46-49AA-469E-AD56-A449C182117B}" srcOrd="0" destOrd="5" presId="urn:microsoft.com/office/officeart/2005/8/layout/hierarchy3"/>
    <dgm:cxn modelId="{B1C41501-43F4-49E7-B9A9-7C0D0D7CEA6B}" srcId="{E628FFB5-B7A0-4130-A3B0-CFF086973D85}" destId="{67C9838E-1229-4D1A-B16E-14787A2C8B11}" srcOrd="4" destOrd="0" parTransId="{47E12853-33C8-4056-9589-C8E82F652EFF}" sibTransId="{CBE45BC3-33E4-45DB-9F15-066C3BE8E4A1}"/>
    <dgm:cxn modelId="{CAF5095D-7928-4BC3-B67C-F1DA5C88D086}" srcId="{E628FFB5-B7A0-4130-A3B0-CFF086973D85}" destId="{120675D5-4CEE-4C6E-82D1-B32262CDAEDD}" srcOrd="2" destOrd="0" parTransId="{30F185C0-A51F-47D7-81DA-CB00AC1503C8}" sibTransId="{4D96EB32-B330-4F9C-8398-880711F2EC00}"/>
    <dgm:cxn modelId="{8F1ACBC9-C4C8-4073-8761-DD362D1FAA02}" srcId="{D67D8CA1-3D22-4A34-B0E5-593168796A68}" destId="{63C89271-5FAD-4A76-B1F6-068DEA12F0B6}" srcOrd="0" destOrd="0" parTransId="{45308C47-C23B-4EAC-AB48-48C04FCB1939}" sibTransId="{C08920CB-2FED-4EE6-BC3D-9AF31905E41D}"/>
    <dgm:cxn modelId="{B5F185D7-519E-445D-A9C0-8AA216712C04}" srcId="{52B335CF-BC44-480B-9786-A3628082B030}" destId="{0D0DCFDF-EB39-422D-8E38-F18C1D98A9F2}" srcOrd="3" destOrd="0" parTransId="{5B9E8CC9-982C-42B1-97EC-C547B361DCF6}" sibTransId="{EBD15E86-C36F-4237-9114-F877EC2A9FC6}"/>
    <dgm:cxn modelId="{556EE356-8C96-45A5-A766-863394E7A099}" type="presOf" srcId="{0884ABCA-2357-46C0-9E52-55DB50952C4C}" destId="{39B60F46-49AA-469E-AD56-A449C182117B}" srcOrd="0" destOrd="4" presId="urn:microsoft.com/office/officeart/2005/8/layout/hierarchy3"/>
    <dgm:cxn modelId="{22469605-2D53-400A-B5AF-A28783958DC6}" type="presOf" srcId="{9C88D9B3-BF44-42E1-99EE-9CD2322DA773}" destId="{50699463-AF82-4A7E-A110-5BB13C5A06FB}" srcOrd="0" destOrd="0" presId="urn:microsoft.com/office/officeart/2005/8/layout/hierarchy3"/>
    <dgm:cxn modelId="{0048A4F3-727D-4CC2-A4E8-1699A530243C}" srcId="{52B335CF-BC44-480B-9786-A3628082B030}" destId="{9FA90021-0242-47D8-89D9-25A2B5B0B79C}" srcOrd="1" destOrd="0" parTransId="{F220C22F-6DAE-4DFE-BDFB-73232C767F0C}" sibTransId="{9B2AB2A4-1064-4EAA-A90B-E7BA77C73B34}"/>
    <dgm:cxn modelId="{66ED2B90-E207-496A-8FAA-7DBCF180E22B}" type="presOf" srcId="{FF5E58AE-4976-4CCE-9240-B47B480F2947}" destId="{BA1D7344-30F8-4D53-B4B7-564FCE6BC877}" srcOrd="0" destOrd="3" presId="urn:microsoft.com/office/officeart/2005/8/layout/hierarchy3"/>
    <dgm:cxn modelId="{93B6672A-2DC9-4BBA-BA08-F7D8C30E8326}" type="presOf" srcId="{A80F37F6-5678-4732-A7F0-E08A9E1BE5A8}" destId="{F1AA2C8B-F41F-4397-BA40-B578C066B7F7}" srcOrd="0" destOrd="0" presId="urn:microsoft.com/office/officeart/2005/8/layout/hierarchy3"/>
    <dgm:cxn modelId="{07BDB128-7A6C-4A11-9856-200DCB466C4D}" type="presOf" srcId="{9FA90021-0242-47D8-89D9-25A2B5B0B79C}" destId="{BA1D7344-30F8-4D53-B4B7-564FCE6BC877}" srcOrd="0" destOrd="2" presId="urn:microsoft.com/office/officeart/2005/8/layout/hierarchy3"/>
    <dgm:cxn modelId="{FF569EAD-12F3-4F3E-BC03-D693D1953CEB}" type="presOf" srcId="{1D6299FD-D5CB-4663-A458-CFA7106D19EB}" destId="{BA1D7344-30F8-4D53-B4B7-564FCE6BC877}" srcOrd="0" destOrd="1" presId="urn:microsoft.com/office/officeart/2005/8/layout/hierarchy3"/>
    <dgm:cxn modelId="{2F5010ED-A2C8-4039-B148-14F7EEEAF95C}" srcId="{63C89271-5FAD-4A76-B1F6-068DEA12F0B6}" destId="{9C88D9B3-BF44-42E1-99EE-9CD2322DA773}" srcOrd="0" destOrd="0" parTransId="{4543B80C-F8F0-4CC1-B47C-FCBA12E0EC0A}" sibTransId="{67902022-EC78-4CE3-8C8B-DF5AEEDF406C}"/>
    <dgm:cxn modelId="{364BED40-88FF-4F13-9D99-5064D64EF027}" srcId="{63C89271-5FAD-4A76-B1F6-068DEA12F0B6}" destId="{E628FFB5-B7A0-4130-A3B0-CFF086973D85}" srcOrd="1" destOrd="0" parTransId="{78A757D2-9A0E-4E02-AD33-DDFC91514C87}" sibTransId="{4F14CF85-54EC-49ED-A707-8260603C22C1}"/>
    <dgm:cxn modelId="{745D9698-C386-4C36-8135-2BA8481582A5}" type="presOf" srcId="{78A757D2-9A0E-4E02-AD33-DDFC91514C87}" destId="{340A6C2E-585A-4A33-8E9E-3FFC1B2CB27E}" srcOrd="0" destOrd="0" presId="urn:microsoft.com/office/officeart/2005/8/layout/hierarchy3"/>
    <dgm:cxn modelId="{7F530DFC-F7C8-4074-8689-A96822835D04}" srcId="{52B335CF-BC44-480B-9786-A3628082B030}" destId="{FF5E58AE-4976-4CCE-9240-B47B480F2947}" srcOrd="2" destOrd="0" parTransId="{9BBB4A0F-3592-48EB-9131-4C55C5610F43}" sibTransId="{04A46859-8389-4CE5-9DF9-8BAE5B0B1BF4}"/>
    <dgm:cxn modelId="{B187C146-F896-4208-A63F-74DB2A9A6C31}" type="presParOf" srcId="{AC48DCA3-48AE-4B8D-8A4B-5171F6545E34}" destId="{2C3475B8-2A7B-4E9C-94E6-3682B69C1E99}" srcOrd="0" destOrd="0" presId="urn:microsoft.com/office/officeart/2005/8/layout/hierarchy3"/>
    <dgm:cxn modelId="{54F0705D-A7DB-4FF6-AD80-B8EBA7C30FDC}" type="presParOf" srcId="{2C3475B8-2A7B-4E9C-94E6-3682B69C1E99}" destId="{4EAE4268-900D-4CC2-A77A-8E6C9DCFF722}" srcOrd="0" destOrd="0" presId="urn:microsoft.com/office/officeart/2005/8/layout/hierarchy3"/>
    <dgm:cxn modelId="{966C4794-A214-4FBE-A9C3-1DE70B832BA2}" type="presParOf" srcId="{4EAE4268-900D-4CC2-A77A-8E6C9DCFF722}" destId="{CDDAEC73-F084-451C-961A-3AA9663E7A39}" srcOrd="0" destOrd="0" presId="urn:microsoft.com/office/officeart/2005/8/layout/hierarchy3"/>
    <dgm:cxn modelId="{F2114DF1-95D4-4C0F-93EA-E2CE2F3E749D}" type="presParOf" srcId="{4EAE4268-900D-4CC2-A77A-8E6C9DCFF722}" destId="{977B7CFB-7DFB-4798-AE6A-920F31778731}" srcOrd="1" destOrd="0" presId="urn:microsoft.com/office/officeart/2005/8/layout/hierarchy3"/>
    <dgm:cxn modelId="{251CFDA6-C015-4E46-9D50-579A08C0BB8A}" type="presParOf" srcId="{2C3475B8-2A7B-4E9C-94E6-3682B69C1E99}" destId="{3460AB81-ED94-4672-A676-BA6E7DD8D9C0}" srcOrd="1" destOrd="0" presId="urn:microsoft.com/office/officeart/2005/8/layout/hierarchy3"/>
    <dgm:cxn modelId="{E1A49EA5-2C23-40E6-A499-DC3CF2ADDAB0}" type="presParOf" srcId="{3460AB81-ED94-4672-A676-BA6E7DD8D9C0}" destId="{A62AE2AA-01B8-4016-A7A9-C2E19C3CF59B}" srcOrd="0" destOrd="0" presId="urn:microsoft.com/office/officeart/2005/8/layout/hierarchy3"/>
    <dgm:cxn modelId="{7E674271-CA46-446A-903F-857D7E4CD6B1}" type="presParOf" srcId="{3460AB81-ED94-4672-A676-BA6E7DD8D9C0}" destId="{50699463-AF82-4A7E-A110-5BB13C5A06FB}" srcOrd="1" destOrd="0" presId="urn:microsoft.com/office/officeart/2005/8/layout/hierarchy3"/>
    <dgm:cxn modelId="{79B4F40F-74EF-49C2-811A-BAAFF7154087}" type="presParOf" srcId="{3460AB81-ED94-4672-A676-BA6E7DD8D9C0}" destId="{340A6C2E-585A-4A33-8E9E-3FFC1B2CB27E}" srcOrd="2" destOrd="0" presId="urn:microsoft.com/office/officeart/2005/8/layout/hierarchy3"/>
    <dgm:cxn modelId="{B1BA56F4-47E0-4EE0-B4D1-293A4F1CED47}" type="presParOf" srcId="{3460AB81-ED94-4672-A676-BA6E7DD8D9C0}" destId="{39B60F46-49AA-469E-AD56-A449C182117B}" srcOrd="3" destOrd="0" presId="urn:microsoft.com/office/officeart/2005/8/layout/hierarchy3"/>
    <dgm:cxn modelId="{511D06A0-4325-4ED3-BDF5-9CD44F0CBDD6}" type="presParOf" srcId="{3460AB81-ED94-4672-A676-BA6E7DD8D9C0}" destId="{F1AA2C8B-F41F-4397-BA40-B578C066B7F7}" srcOrd="4" destOrd="0" presId="urn:microsoft.com/office/officeart/2005/8/layout/hierarchy3"/>
    <dgm:cxn modelId="{EAFCA6F9-7290-4EC9-B998-1CA5CA42CA42}" type="presParOf" srcId="{3460AB81-ED94-4672-A676-BA6E7DD8D9C0}" destId="{BA1D7344-30F8-4D53-B4B7-564FCE6BC87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AEC73-F084-451C-961A-3AA9663E7A39}">
      <dsp:nvSpPr>
        <dsp:cNvPr id="0" name=""/>
        <dsp:cNvSpPr/>
      </dsp:nvSpPr>
      <dsp:spPr>
        <a:xfrm>
          <a:off x="3405474" y="760"/>
          <a:ext cx="1055609" cy="387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AuthoringInfo</a:t>
          </a:r>
          <a:endParaRPr lang="zh-CN" altLang="en-US" sz="1400" kern="1200" dirty="0"/>
        </a:p>
      </dsp:txBody>
      <dsp:txXfrm>
        <a:off x="3416831" y="12117"/>
        <a:ext cx="1032895" cy="365033"/>
      </dsp:txXfrm>
    </dsp:sp>
    <dsp:sp modelId="{A62AE2AA-01B8-4016-A7A9-C2E19C3CF59B}">
      <dsp:nvSpPr>
        <dsp:cNvPr id="0" name=""/>
        <dsp:cNvSpPr/>
      </dsp:nvSpPr>
      <dsp:spPr>
        <a:xfrm>
          <a:off x="3511035" y="388508"/>
          <a:ext cx="1140012" cy="332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997"/>
              </a:lnTo>
              <a:lnTo>
                <a:pt x="1140012" y="3329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99463-AF82-4A7E-A110-5BB13C5A06FB}">
      <dsp:nvSpPr>
        <dsp:cNvPr id="0" name=""/>
        <dsp:cNvSpPr/>
      </dsp:nvSpPr>
      <dsp:spPr>
        <a:xfrm>
          <a:off x="4651048" y="566348"/>
          <a:ext cx="1473859" cy="310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themeName</a:t>
          </a:r>
          <a:endParaRPr lang="zh-CN" altLang="en-US" sz="1400" kern="1200" dirty="0"/>
        </a:p>
      </dsp:txBody>
      <dsp:txXfrm>
        <a:off x="4660137" y="575437"/>
        <a:ext cx="1455681" cy="292137"/>
      </dsp:txXfrm>
    </dsp:sp>
    <dsp:sp modelId="{340A6C2E-585A-4A33-8E9E-3FFC1B2CB27E}">
      <dsp:nvSpPr>
        <dsp:cNvPr id="0" name=""/>
        <dsp:cNvSpPr/>
      </dsp:nvSpPr>
      <dsp:spPr>
        <a:xfrm>
          <a:off x="3511035" y="388508"/>
          <a:ext cx="3210962" cy="2383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3205"/>
              </a:lnTo>
              <a:lnTo>
                <a:pt x="3210962" y="2383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60F46-49AA-469E-AD56-A449C182117B}">
      <dsp:nvSpPr>
        <dsp:cNvPr id="0" name=""/>
        <dsp:cNvSpPr/>
      </dsp:nvSpPr>
      <dsp:spPr>
        <a:xfrm>
          <a:off x="6721998" y="2148297"/>
          <a:ext cx="2267071" cy="12468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50" kern="1200" dirty="0" smtClean="0"/>
            <a:t>Setting</a:t>
          </a: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50" kern="1200" dirty="0" smtClean="0"/>
            <a:t>Width</a:t>
          </a: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50" kern="1200" dirty="0" smtClean="0"/>
            <a:t>Height</a:t>
          </a: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50" kern="1200" dirty="0" err="1" smtClean="0"/>
            <a:t>doubleScreen</a:t>
          </a: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50" kern="1200" dirty="0" err="1" smtClean="0"/>
            <a:t>expandMode</a:t>
          </a: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50" kern="1200" dirty="0" err="1" smtClean="0"/>
            <a:t>showHeader</a:t>
          </a: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50" kern="1200" dirty="0" err="1" smtClean="0"/>
            <a:t>showFooter</a:t>
          </a:r>
          <a:endParaRPr lang="zh-CN" altLang="en-US" sz="1050" kern="1200" dirty="0"/>
        </a:p>
      </dsp:txBody>
      <dsp:txXfrm>
        <a:off x="6758516" y="2184815"/>
        <a:ext cx="2194035" cy="1173795"/>
      </dsp:txXfrm>
    </dsp:sp>
    <dsp:sp modelId="{F1AA2C8B-F41F-4397-BA40-B578C066B7F7}">
      <dsp:nvSpPr>
        <dsp:cNvPr id="0" name=""/>
        <dsp:cNvSpPr/>
      </dsp:nvSpPr>
      <dsp:spPr>
        <a:xfrm>
          <a:off x="3511035" y="388508"/>
          <a:ext cx="1007876" cy="1238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8432"/>
              </a:lnTo>
              <a:lnTo>
                <a:pt x="1007876" y="12384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D7344-30F8-4D53-B4B7-564FCE6BC877}">
      <dsp:nvSpPr>
        <dsp:cNvPr id="0" name=""/>
        <dsp:cNvSpPr/>
      </dsp:nvSpPr>
      <dsp:spPr>
        <a:xfrm>
          <a:off x="4518911" y="1085783"/>
          <a:ext cx="1920469" cy="1082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50" kern="1200" dirty="0" smtClean="0"/>
            <a:t>data</a:t>
          </a: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err="1" smtClean="0"/>
            <a:t>singleScreenWidgets</a:t>
          </a: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err="1" smtClean="0"/>
            <a:t>doubleScreenLeftWidgets</a:t>
          </a: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err="1" smtClean="0"/>
            <a:t>doubleScreenRightWidgets</a:t>
          </a: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050" kern="1200" dirty="0" err="1" smtClean="0"/>
            <a:t>widgetContents</a:t>
          </a:r>
          <a:endParaRPr lang="zh-CN" altLang="en-US" sz="1050" kern="1200" dirty="0"/>
        </a:p>
      </dsp:txBody>
      <dsp:txXfrm>
        <a:off x="4550611" y="1117483"/>
        <a:ext cx="1857069" cy="1018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8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2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7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5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2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8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8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6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9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05B22-9FD8-4356-A0AB-8C46EF77DAF8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7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 smtClean="0"/>
              <a:t>Authoring Tool </a:t>
            </a:r>
            <a:r>
              <a:rPr lang="zh-CN" altLang="en-US" sz="4000" dirty="0" smtClean="0"/>
              <a:t>组件结构设计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25163" y="1098466"/>
            <a:ext cx="10363200" cy="53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50637" y="1888175"/>
            <a:ext cx="7813700" cy="40238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24745" y="2113277"/>
            <a:ext cx="4694396" cy="371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87345" y="6006019"/>
            <a:ext cx="1506583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AuthoringTool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0637" y="1301535"/>
            <a:ext cx="9790546" cy="443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Navbar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440092" y="1888176"/>
            <a:ext cx="1801091" cy="4158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FileNameDialog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9440092" y="2502202"/>
            <a:ext cx="1801091" cy="4273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OpenPageDialog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35365" y="2040444"/>
            <a:ext cx="751180" cy="37130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 smtClean="0"/>
              <a:t>Left menu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670089" y="2242855"/>
            <a:ext cx="1867077" cy="335675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94896" y="5394120"/>
            <a:ext cx="1643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PageToolWorkspace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55143" y="2591017"/>
            <a:ext cx="6511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Gridster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94896" y="2113278"/>
            <a:ext cx="1740395" cy="16543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813008" y="2266989"/>
            <a:ext cx="1069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RightPanel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54892" y="2132869"/>
            <a:ext cx="70447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Block</a:t>
            </a:r>
          </a:p>
          <a:p>
            <a:pPr algn="ctr"/>
            <a:r>
              <a:rPr lang="en-US" altLang="zh-CN" sz="1100" dirty="0" smtClean="0"/>
              <a:t>type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1653837" y="2560239"/>
            <a:ext cx="70447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PageConfigMenu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7678440" y="2707828"/>
            <a:ext cx="1356703" cy="293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EditText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678440" y="3011511"/>
            <a:ext cx="1356703" cy="293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SingleChoice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6013127" y="5520500"/>
            <a:ext cx="1133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ThemedPage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59409" y="2204649"/>
            <a:ext cx="1867077" cy="33567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140497" y="2591017"/>
            <a:ext cx="1321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Gridster</a:t>
            </a:r>
            <a:r>
              <a:rPr lang="en-US" altLang="zh-CN" sz="1100" dirty="0" smtClean="0">
                <a:solidFill>
                  <a:schemeClr val="bg1"/>
                </a:solidFill>
              </a:rPr>
              <a:t>(option 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ext</a:t>
            </a:r>
            <a:r>
              <a:rPr lang="en-US" altLang="zh-CN" sz="1100" dirty="0" smtClean="0">
                <a:solidFill>
                  <a:schemeClr val="bg1"/>
                </a:solidFill>
              </a:rPr>
              <a:t>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39903" y="4422493"/>
            <a:ext cx="6942694" cy="76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25753" y="4642723"/>
            <a:ext cx="941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AxisLines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7356" y="440313"/>
            <a:ext cx="505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整体组件结构图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45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9166" y="2042158"/>
            <a:ext cx="2151017" cy="96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1036320" y="2133597"/>
            <a:ext cx="679269" cy="3048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data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29686" y="862149"/>
            <a:ext cx="2151017" cy="1130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LeftMenu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646019" y="2516774"/>
            <a:ext cx="2151017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ThemedPage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4629686" y="4084229"/>
            <a:ext cx="2151017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RightPanel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646018" y="5142762"/>
            <a:ext cx="2151017" cy="139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AxisLines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651760" y="2582088"/>
            <a:ext cx="905692" cy="33092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1002">
            <a:schemeClr val="dk1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themeName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51760" y="2142305"/>
            <a:ext cx="905692" cy="33092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1002">
            <a:schemeClr val="dk1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pageSetting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47116" y="2473231"/>
            <a:ext cx="13468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</a:rPr>
              <a:t>PageToolWorkspace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67051" y="5177593"/>
            <a:ext cx="679269" cy="204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width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67051" y="5442853"/>
            <a:ext cx="679269" cy="1959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height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67050" y="5700107"/>
            <a:ext cx="679270" cy="3175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doubleScreen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167051" y="6093818"/>
            <a:ext cx="679269" cy="3048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expandMode</a:t>
            </a:r>
            <a:endParaRPr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3975459" y="2603684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pageSetting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975460" y="2945935"/>
            <a:ext cx="927463" cy="256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themeName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802872" y="1897412"/>
            <a:ext cx="1987737" cy="80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Gridster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7256409" y="1977169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Id/ref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262937" y="2287528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styles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809400" y="2864561"/>
            <a:ext cx="1981209" cy="8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Gridster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7262937" y="2949205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Id/ref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269465" y="3259564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styles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44241" y="1264743"/>
            <a:ext cx="1676400" cy="322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configurationChangedCallback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4042953" y="1642260"/>
            <a:ext cx="927463" cy="2652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pageSetting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809400" y="4011189"/>
            <a:ext cx="1981209" cy="42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EditTextPanel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7815928" y="4567769"/>
            <a:ext cx="1981209" cy="42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SIngleChoicePanel</a:t>
            </a:r>
            <a:endParaRPr lang="zh-CN" altLang="en-US" sz="1400" dirty="0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47394" y="154257"/>
            <a:ext cx="10515600" cy="71781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组件包含关系及属性</a:t>
            </a:r>
            <a:r>
              <a:rPr lang="en-US" altLang="zh-CN" sz="2000" dirty="0" smtClean="0"/>
              <a:t>prop</a:t>
            </a:r>
            <a:r>
              <a:rPr lang="zh-CN" altLang="en-US" sz="2000" dirty="0" smtClean="0"/>
              <a:t>、状态</a:t>
            </a:r>
            <a:r>
              <a:rPr lang="en-US" altLang="zh-CN" sz="2000" dirty="0" smtClean="0"/>
              <a:t>state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439783" y="5124986"/>
            <a:ext cx="679269" cy="2569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39783" y="5540826"/>
            <a:ext cx="679269" cy="26779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1002">
            <a:schemeClr val="dk1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39782" y="5967546"/>
            <a:ext cx="679269" cy="2534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1303425" y="5074120"/>
            <a:ext cx="126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props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303425" y="5493685"/>
            <a:ext cx="126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state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294716" y="5913250"/>
            <a:ext cx="126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Callback-props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101434" y="920976"/>
            <a:ext cx="679269" cy="26779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1002">
            <a:schemeClr val="dk1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doubleScreen</a:t>
            </a:r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6118852" y="1246080"/>
            <a:ext cx="679269" cy="26779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1002">
            <a:schemeClr val="dk1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showConfigMenu</a:t>
            </a:r>
            <a:endParaRPr lang="zh-CN" altLang="en-US" sz="900" dirty="0"/>
          </a:p>
        </p:txBody>
      </p:sp>
      <p:sp>
        <p:nvSpPr>
          <p:cNvPr id="40" name="矩形 39"/>
          <p:cNvSpPr/>
          <p:nvPr/>
        </p:nvSpPr>
        <p:spPr>
          <a:xfrm>
            <a:off x="6090006" y="1558362"/>
            <a:ext cx="679269" cy="26779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1002">
            <a:schemeClr val="dk1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showBlockTypes</a:t>
            </a:r>
            <a:endParaRPr lang="zh-CN" altLang="en-US" sz="900" dirty="0"/>
          </a:p>
        </p:txBody>
      </p:sp>
      <p:sp>
        <p:nvSpPr>
          <p:cNvPr id="41" name="矩形 40"/>
          <p:cNvSpPr/>
          <p:nvPr/>
        </p:nvSpPr>
        <p:spPr>
          <a:xfrm>
            <a:off x="6098158" y="1865806"/>
            <a:ext cx="679269" cy="26779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1002">
            <a:schemeClr val="dk1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ratio</a:t>
            </a:r>
            <a:endParaRPr lang="zh-CN" altLang="en-US" sz="900" dirty="0"/>
          </a:p>
        </p:txBody>
      </p:sp>
      <p:sp>
        <p:nvSpPr>
          <p:cNvPr id="42" name="矩形 41"/>
          <p:cNvSpPr/>
          <p:nvPr/>
        </p:nvSpPr>
        <p:spPr>
          <a:xfrm>
            <a:off x="5933244" y="3002596"/>
            <a:ext cx="844183" cy="26779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1002">
            <a:schemeClr val="dk1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themeConfig</a:t>
            </a:r>
            <a:endParaRPr lang="zh-CN" altLang="en-US" sz="900" dirty="0"/>
          </a:p>
        </p:txBody>
      </p:sp>
      <p:sp>
        <p:nvSpPr>
          <p:cNvPr id="43" name="矩形 42"/>
          <p:cNvSpPr/>
          <p:nvPr/>
        </p:nvSpPr>
        <p:spPr>
          <a:xfrm>
            <a:off x="5893526" y="4150153"/>
            <a:ext cx="844183" cy="26779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1002">
            <a:schemeClr val="dk1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panel</a:t>
            </a:r>
            <a:endParaRPr lang="zh-CN" altLang="en-US" sz="900" dirty="0"/>
          </a:p>
        </p:txBody>
      </p:sp>
      <p:sp>
        <p:nvSpPr>
          <p:cNvPr id="44" name="矩形 43"/>
          <p:cNvSpPr/>
          <p:nvPr/>
        </p:nvSpPr>
        <p:spPr>
          <a:xfrm>
            <a:off x="5925092" y="5279745"/>
            <a:ext cx="844183" cy="26779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1002">
            <a:schemeClr val="dk1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aLines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8213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4" y="513371"/>
            <a:ext cx="10515600" cy="75016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组件的消息通讯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调用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4" name="五边形 3"/>
          <p:cNvSpPr/>
          <p:nvPr/>
        </p:nvSpPr>
        <p:spPr>
          <a:xfrm>
            <a:off x="662944" y="4330223"/>
            <a:ext cx="10779034" cy="4354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postal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5726" y="1690688"/>
            <a:ext cx="10718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以下</a:t>
            </a:r>
            <a:r>
              <a:rPr lang="zh-CN" altLang="en-US" sz="1200" dirty="0" smtClean="0"/>
              <a:t>描述的是主要的几个通讯事件</a:t>
            </a:r>
            <a:endParaRPr lang="en-US" altLang="zh-CN" sz="1200" dirty="0" smtClean="0"/>
          </a:p>
          <a:p>
            <a:r>
              <a:rPr lang="en-US" altLang="zh-CN" sz="1200" dirty="0" smtClean="0"/>
              <a:t>1 </a:t>
            </a:r>
            <a:r>
              <a:rPr lang="zh-CN" altLang="en-US" sz="1200" dirty="0" smtClean="0"/>
              <a:t>工作区重置 </a:t>
            </a:r>
            <a:r>
              <a:rPr lang="en-US" altLang="zh-CN" sz="1200" dirty="0" smtClean="0"/>
              <a:t>workspace/reset </a:t>
            </a:r>
            <a:r>
              <a:rPr lang="zh-CN" altLang="en-US" sz="1200" dirty="0" smtClean="0"/>
              <a:t>表示用户点了工作区空白部分，此时展开的菜单、选择的状态都会被清除，而</a:t>
            </a:r>
            <a:r>
              <a:rPr lang="en-US" altLang="zh-CN" sz="1200" dirty="0" err="1" smtClean="0"/>
              <a:t>grisdter</a:t>
            </a:r>
            <a:r>
              <a:rPr lang="zh-CN" altLang="en-US" sz="1200" dirty="0" smtClean="0"/>
              <a:t>处于可拖动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调整大小状态</a:t>
            </a:r>
            <a:endParaRPr lang="en-US" altLang="zh-CN" sz="1200" dirty="0" smtClean="0"/>
          </a:p>
          <a:p>
            <a:r>
              <a:rPr lang="en-US" altLang="zh-CN" sz="1200" dirty="0" smtClean="0"/>
              <a:t>2 </a:t>
            </a:r>
            <a:r>
              <a:rPr lang="zh-CN" altLang="en-US" sz="1200" dirty="0" smtClean="0"/>
              <a:t>增加区块 </a:t>
            </a:r>
            <a:r>
              <a:rPr lang="en-US" altLang="zh-CN" sz="1200" dirty="0" smtClean="0"/>
              <a:t>block/add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用户增加了一个区块到布局区。 这个消息主要解决组件层次下调用不方便的问题</a:t>
            </a:r>
            <a:endParaRPr lang="en-US" altLang="zh-CN" sz="1200" dirty="0" smtClean="0"/>
          </a:p>
          <a:p>
            <a:r>
              <a:rPr lang="en-US" altLang="zh-CN" sz="1200" dirty="0" smtClean="0"/>
              <a:t>3 </a:t>
            </a:r>
            <a:r>
              <a:rPr lang="zh-CN" altLang="en-US" sz="1200" dirty="0" smtClean="0"/>
              <a:t>选中区块 </a:t>
            </a:r>
            <a:r>
              <a:rPr lang="en-US" altLang="zh-CN" sz="1200" dirty="0" smtClean="0"/>
              <a:t>block/selected </a:t>
            </a:r>
            <a:r>
              <a:rPr lang="zh-CN" altLang="en-US" sz="1200" dirty="0" smtClean="0"/>
              <a:t>用户选择了一个区块。 此时打开相应的编辑面板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245331" y="2974772"/>
            <a:ext cx="1785257" cy="5996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PageToolWorkspace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6" idx="2"/>
          </p:cNvCxnSpPr>
          <p:nvPr/>
        </p:nvCxnSpPr>
        <p:spPr>
          <a:xfrm flipH="1">
            <a:off x="2124897" y="3574395"/>
            <a:ext cx="13063" cy="75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645925" y="3821504"/>
            <a:ext cx="119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Workspace/reset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36578" y="2974772"/>
            <a:ext cx="1872344" cy="5996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LeftMenu</a:t>
            </a:r>
            <a:endParaRPr lang="zh-CN" altLang="en-US" sz="14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985663" y="3574395"/>
            <a:ext cx="13063" cy="75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815848" y="3678544"/>
            <a:ext cx="119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Workspace/reset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815848" y="3925653"/>
            <a:ext cx="119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Block/add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354395" y="2948840"/>
            <a:ext cx="1872344" cy="599623"/>
          </a:xfrm>
          <a:prstGeom prst="rect">
            <a:avLst/>
          </a:prstGeom>
          <a:solidFill>
            <a:srgbClr val="3F32E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Gridster</a:t>
            </a:r>
            <a:endParaRPr lang="zh-CN" altLang="en-US" sz="1400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8231238" y="3547739"/>
            <a:ext cx="13063" cy="75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231238" y="3772351"/>
            <a:ext cx="119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Block/selected</a:t>
            </a:r>
            <a:endParaRPr lang="zh-CN" altLang="en-US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819698" y="5178080"/>
            <a:ext cx="292498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postal.publish({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channel: 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"workspace"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topic: 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"reset"</a:t>
            </a:r>
            <a:b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264484" y="5112918"/>
            <a:ext cx="7177494" cy="15465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postal.subscribe({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channel: 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"workspace"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topic: 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callback: 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 envelope) {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$(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"#" 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gridster.props.id + 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ul"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).find(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"li.current"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).removeClass(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"current"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$(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"#" 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gridster.props.id + 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ul"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).gridster().data(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'gridster'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).enable().enable_resize();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下箭头 19"/>
          <p:cNvSpPr/>
          <p:nvPr/>
        </p:nvSpPr>
        <p:spPr>
          <a:xfrm rot="16200000">
            <a:off x="3335358" y="5507416"/>
            <a:ext cx="207243" cy="61141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8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62944" y="513371"/>
            <a:ext cx="10515600" cy="75016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数据结构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页面项目结构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1103891"/>
              </p:ext>
            </p:extLst>
          </p:nvPr>
        </p:nvGraphicFramePr>
        <p:xfrm>
          <a:off x="891177" y="1263533"/>
          <a:ext cx="9289143" cy="3405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36321" y="4772416"/>
            <a:ext cx="729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05988" y="5121847"/>
            <a:ext cx="10528663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 =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AuthoringInfo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36321" y="6033428"/>
            <a:ext cx="4387740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zh-CN" sz="13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AuthoringInfo</a:t>
            </a:r>
            <a:r>
              <a:rPr kumimoji="0" lang="zh-CN" altLang="zh-CN" sz="13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require(</a:t>
            </a:r>
            <a:r>
              <a:rPr kumimoji="0" lang="zh-CN" altLang="zh-CN" sz="13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kumimoji="0" lang="en-US" altLang="zh-CN" sz="13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AuthoringInfo</a:t>
            </a:r>
            <a:r>
              <a:rPr kumimoji="0" lang="zh-CN" altLang="zh-CN" sz="13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3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36321" y="5599730"/>
            <a:ext cx="153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00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218</Words>
  <Application>Microsoft Office PowerPoint</Application>
  <PresentationFormat>宽屏</PresentationFormat>
  <Paragraphs>87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Consolas</vt:lpstr>
      <vt:lpstr>Office 主题</vt:lpstr>
      <vt:lpstr>Authoring Tool 组件结构设计</vt:lpstr>
      <vt:lpstr>PowerPoint 演示文稿</vt:lpstr>
      <vt:lpstr>组件包含关系及属性prop、状态state</vt:lpstr>
      <vt:lpstr>组件的消息通讯(调用)</vt:lpstr>
      <vt:lpstr>数据结构(页面项目结构)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liu</dc:creator>
  <cp:lastModifiedBy>han liu</cp:lastModifiedBy>
  <cp:revision>153</cp:revision>
  <dcterms:created xsi:type="dcterms:W3CDTF">2016-02-25T01:19:02Z</dcterms:created>
  <dcterms:modified xsi:type="dcterms:W3CDTF">2016-03-17T06:12:50Z</dcterms:modified>
</cp:coreProperties>
</file>