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2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8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6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5B22-9FD8-4356-A0AB-8C46EF77DAF8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33871" y="628204"/>
            <a:ext cx="10363200" cy="53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9345" y="1417913"/>
            <a:ext cx="7813700" cy="4023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33453" y="1643015"/>
            <a:ext cx="4694396" cy="371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96053" y="5535757"/>
            <a:ext cx="1506583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AuthoringTool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345" y="831273"/>
            <a:ext cx="9790546" cy="443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Navbar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8800" y="1417914"/>
            <a:ext cx="1801091" cy="4158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FileNameDialog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448800" y="2031940"/>
            <a:ext cx="1801091" cy="4273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OpenPageDialog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4073" y="1570182"/>
            <a:ext cx="751180" cy="3713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Left menu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678797" y="1720339"/>
            <a:ext cx="1867077" cy="33567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03604" y="4923858"/>
            <a:ext cx="1643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PageToolWorkspace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3851" y="2120755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Gridster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03604" y="1643016"/>
            <a:ext cx="1740395" cy="1654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21716" y="1796727"/>
            <a:ext cx="1069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RightPanel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63600" y="1662607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type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1662545" y="2089977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PageConfigMenu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7687148" y="2237566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EditText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687148" y="2541249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SingleChoice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021835" y="5050238"/>
            <a:ext cx="1133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ThemedPage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8117" y="1734387"/>
            <a:ext cx="1867077" cy="33567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49205" y="2120755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Gridster</a:t>
            </a:r>
            <a:r>
              <a:rPr lang="en-US" altLang="zh-CN" sz="1100" dirty="0" smtClean="0">
                <a:solidFill>
                  <a:schemeClr val="bg1"/>
                </a:solidFill>
              </a:rPr>
              <a:t>(option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ext</a:t>
            </a:r>
            <a:r>
              <a:rPr lang="en-US" altLang="zh-CN" sz="1100" dirty="0" smtClean="0">
                <a:solidFill>
                  <a:schemeClr val="bg1"/>
                </a:solidFill>
              </a:rPr>
              <a:t>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48611" y="3952231"/>
            <a:ext cx="6942694" cy="76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34461" y="4172461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AxisLines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5623" y="1737358"/>
            <a:ext cx="2151017" cy="96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992777" y="1828797"/>
            <a:ext cx="679269" cy="304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86143" y="895584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LeftMenu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602476" y="2211974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ThemedPage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586143" y="3524968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RightPanel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602475" y="4837962"/>
            <a:ext cx="2151017" cy="139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AxisLines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08217" y="2277288"/>
            <a:ext cx="905692" cy="33092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themeName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08217" y="1837505"/>
            <a:ext cx="905692" cy="33092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03573" y="2168431"/>
            <a:ext cx="13468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</a:rPr>
              <a:t>PageToolWorkspace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3508" y="4872793"/>
            <a:ext cx="679269" cy="20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width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23508" y="5138053"/>
            <a:ext cx="679269" cy="195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height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23507" y="5395307"/>
            <a:ext cx="679270" cy="317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doubleScreen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23508" y="5789018"/>
            <a:ext cx="679269" cy="304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expandMode</a:t>
            </a:r>
            <a:endParaRPr lang="en-US" altLang="zh-CN" sz="1100" dirty="0" smtClean="0"/>
          </a:p>
        </p:txBody>
      </p:sp>
      <p:cxnSp>
        <p:nvCxnSpPr>
          <p:cNvPr id="19" name="肘形连接符 18"/>
          <p:cNvCxnSpPr>
            <a:stCxn id="10" idx="2"/>
            <a:endCxn id="15" idx="1"/>
          </p:cNvCxnSpPr>
          <p:nvPr/>
        </p:nvCxnSpPr>
        <p:spPr>
          <a:xfrm rot="16200000" flipH="1">
            <a:off x="2119361" y="3549916"/>
            <a:ext cx="2945849" cy="106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31916" y="2298884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31917" y="2641135"/>
            <a:ext cx="927463" cy="256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themeName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085900" y="1628503"/>
            <a:ext cx="1987737" cy="80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Gridster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7539437" y="1708260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Id/ref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545965" y="2018619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styles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092428" y="2595652"/>
            <a:ext cx="1981209" cy="8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Gridster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545965" y="2680296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Id/ref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552493" y="2990655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styles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13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39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liu</dc:creator>
  <cp:lastModifiedBy>han liu</cp:lastModifiedBy>
  <cp:revision>83</cp:revision>
  <dcterms:created xsi:type="dcterms:W3CDTF">2016-02-25T01:19:02Z</dcterms:created>
  <dcterms:modified xsi:type="dcterms:W3CDTF">2016-03-02T06:55:58Z</dcterms:modified>
</cp:coreProperties>
</file>