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8" r:id="rId4"/>
    <p:sldId id="257" r:id="rId5"/>
    <p:sldId id="261" r:id="rId6"/>
    <p:sldId id="259" r:id="rId7"/>
    <p:sldId id="262" r:id="rId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, Dl (NSB - CN/Beijing)" userId="0e8aafda-88ca-483a-ac83-d2a17fc467fe" providerId="ADAL" clId="{1C807561-5194-44E6-A71A-AE8A616CDC52}"/>
    <pc:docChg chg="custSel modSld">
      <pc:chgData name="Yuan, Dl (NSB - CN/Beijing)" userId="0e8aafda-88ca-483a-ac83-d2a17fc467fe" providerId="ADAL" clId="{1C807561-5194-44E6-A71A-AE8A616CDC52}" dt="2022-06-23T10:15:47.259" v="39" actId="20577"/>
      <pc:docMkLst>
        <pc:docMk/>
      </pc:docMkLst>
      <pc:sldChg chg="modSp mod">
        <pc:chgData name="Yuan, Dl (NSB - CN/Beijing)" userId="0e8aafda-88ca-483a-ac83-d2a17fc467fe" providerId="ADAL" clId="{1C807561-5194-44E6-A71A-AE8A616CDC52}" dt="2022-06-23T10:15:47.259" v="39" actId="20577"/>
        <pc:sldMkLst>
          <pc:docMk/>
          <pc:sldMk cId="968751132" sldId="260"/>
        </pc:sldMkLst>
        <pc:spChg chg="mod">
          <ac:chgData name="Yuan, Dl (NSB - CN/Beijing)" userId="0e8aafda-88ca-483a-ac83-d2a17fc467fe" providerId="ADAL" clId="{1C807561-5194-44E6-A71A-AE8A616CDC52}" dt="2022-06-23T10:15:47.259" v="39" actId="20577"/>
          <ac:spMkLst>
            <pc:docMk/>
            <pc:sldMk cId="968751132" sldId="260"/>
            <ac:spMk id="5" creationId="{92F18C27-8BCC-42B5-AA86-DFA34EED60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678" cy="498559"/>
          </a:xfrm>
          <a:prstGeom prst="rect">
            <a:avLst/>
          </a:prstGeom>
        </p:spPr>
        <p:txBody>
          <a:bodyPr vert="horz" lIns="62993" tIns="31497" rIns="62993" bIns="31497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348" y="0"/>
            <a:ext cx="2950765" cy="498559"/>
          </a:xfrm>
          <a:prstGeom prst="rect">
            <a:avLst/>
          </a:prstGeom>
        </p:spPr>
        <p:txBody>
          <a:bodyPr vert="horz" lIns="62993" tIns="31497" rIns="62993" bIns="31497" rtlCol="0"/>
          <a:lstStyle>
            <a:lvl1pPr algn="r">
              <a:defRPr sz="800"/>
            </a:lvl1pPr>
          </a:lstStyle>
          <a:p>
            <a:fld id="{CEF56E8A-64DC-41CA-8C2D-19B605E4FB8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93" tIns="31497" rIns="62993" bIns="314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611" y="4783532"/>
            <a:ext cx="5445978" cy="3913800"/>
          </a:xfrm>
          <a:prstGeom prst="rect">
            <a:avLst/>
          </a:prstGeom>
        </p:spPr>
        <p:txBody>
          <a:bodyPr vert="horz" lIns="62993" tIns="31497" rIns="62993" bIns="3149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779"/>
            <a:ext cx="2949678" cy="498559"/>
          </a:xfrm>
          <a:prstGeom prst="rect">
            <a:avLst/>
          </a:prstGeom>
        </p:spPr>
        <p:txBody>
          <a:bodyPr vert="horz" lIns="62993" tIns="31497" rIns="62993" bIns="31497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348" y="9440779"/>
            <a:ext cx="2950765" cy="498559"/>
          </a:xfrm>
          <a:prstGeom prst="rect">
            <a:avLst/>
          </a:prstGeom>
        </p:spPr>
        <p:txBody>
          <a:bodyPr vert="horz" lIns="62993" tIns="31497" rIns="62993" bIns="31497" rtlCol="0" anchor="b"/>
          <a:lstStyle>
            <a:lvl1pPr algn="r">
              <a:defRPr sz="800"/>
            </a:lvl1pPr>
          </a:lstStyle>
          <a:p>
            <a:fld id="{6BC85610-E1FE-4B62-A05E-8274DA5B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8237-E2F9-4DC1-B0DC-3FD8689AA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B31D5-167C-4A63-8674-4BCDB78C3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3671-B6F7-4982-BBCD-79EE87DF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6EA9-7041-4AED-9752-4D9C5EE6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1046-EBAF-4FF9-BC46-A487E849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592-5319-4396-ABEA-C8D5ADBD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0E77-617A-49FB-8E44-3E252707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3CD0-2364-4A39-81BA-9F9C3131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5894-A911-4A80-8808-739D514B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DFF8-D5F9-425E-91E6-E40D0E2B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A5759-9B17-4495-8600-DC924230A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812A-98B5-4051-B3FB-C80EE6A7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C3CB-C690-4DA4-B766-FFFFFFC9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93E9-7952-4676-A4D0-582A05C3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E990-2E1E-4B26-8966-27C7CC41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46FF-52ED-41B4-8C3F-A42B346B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F171-DF2D-4E1D-BE1C-F8DBB1BA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30A16-34F2-4D3C-8ACC-CC71125C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9761-DDA6-4235-BD09-22458140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7C7A-B1EC-4E69-88DC-6F010A5B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3BCF-D3D4-414D-869D-5E6385F5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C090-D78B-43C4-8951-50F01D37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5917-6468-4884-B51F-C254C62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C10E-0BF7-4C8E-B091-8297197F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CBF4-A81D-4171-97AA-1E13127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29B-BC83-45CD-86C9-4170885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A6E6-9E8A-4D66-B0EB-239D24B56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64BC0-3551-48C7-B8C1-4F579A33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5036-8784-42BA-8D05-3E45067F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A203-B444-49B2-993B-E19F20A7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9B096-4039-4037-A429-15CBA971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10B8-8C82-4A8C-AEEA-3C190ED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0EEC-6439-438B-B9B8-536934C4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862C-9D47-40A8-B58E-3486D8B04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4D7DB-94F9-438B-BDE2-6F06F6946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1F239-49B4-44BA-AA1B-69F9C10FC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C391B-1559-4CD6-8F7B-981F2861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A15C6-EF0E-43E2-8403-51713459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B9948-4BE8-4565-A793-4CCBC3EA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09D-E313-4990-956B-7A51B03F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4AD69-234E-4D57-9D98-05824F7F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BBF0E-A028-4B79-8F61-758A84F6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00403-86AE-4F28-B86D-3D54F559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B7715-90CF-4BBB-B880-216D177E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9C009-A9E9-45B0-8D5D-D895CBB4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4C5C1-A0AF-4186-AB5A-7914A49B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76F4-A7EA-4D1B-814F-58575CF4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0A47-BA54-4A34-A431-A74441D6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7B9B-09B4-4BE3-B4AA-4B72A16A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C010-CA31-41E2-9AE3-879BDE87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A3898-B160-4E93-9FAE-C64F12B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D145-385D-424C-9D88-6660DB95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1170-5EA2-482C-AC7E-76CDF173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D4B71-DD82-43DA-B35C-1DC4ECC2A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A689-8EC6-4F80-AD59-AD6AE542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A204-42F0-4602-8354-CE044B64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102DE-782A-4FF3-AB32-1CE855DC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FC2-467E-4CC2-BC55-DB1430BE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BA7C5-93E0-4C2B-812F-4AED6577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6D31-A04D-487D-A666-66021510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C8FF-7810-47F4-886F-5761131D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9CF9-831F-4BF2-AD22-7DB249DED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6F14-0CE4-4F2E-B9EA-1D9C2FD5E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832653" y="4120175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247567" y="2791973"/>
            <a:ext cx="951948" cy="13282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899151" y="2460028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472727" y="227414"/>
            <a:ext cx="731754" cy="11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247567" y="1371634"/>
            <a:ext cx="591037" cy="108839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721973" y="3353696"/>
            <a:ext cx="501506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66376" y="3522741"/>
            <a:ext cx="1155597" cy="89143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C3EB0-0518-47FA-8247-653D91D9001F}"/>
              </a:ext>
            </a:extLst>
          </p:cNvPr>
          <p:cNvSpPr/>
          <p:nvPr/>
        </p:nvSpPr>
        <p:spPr>
          <a:xfrm>
            <a:off x="4291740" y="4190397"/>
            <a:ext cx="552649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MC_q_sm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CB60D-26B2-4144-A6E7-6EBCF7B46DD2}"/>
              </a:ext>
            </a:extLst>
          </p:cNvPr>
          <p:cNvSpPr/>
          <p:nvPr/>
        </p:nvSpPr>
        <p:spPr>
          <a:xfrm>
            <a:off x="3858750" y="5168012"/>
            <a:ext cx="592596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MC_q_avg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F5F87-5930-4A59-A70D-BBB6282573E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844389" y="4347040"/>
            <a:ext cx="988264" cy="6713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AA2CC0-0429-4697-989F-5BADFF4740A4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4451346" y="4414171"/>
            <a:ext cx="1381307" cy="91048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577762" y="5369242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59653" y="5837716"/>
            <a:ext cx="966275" cy="785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[5*54]-x,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Duplicates(DNN-base)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5943640" y="4708166"/>
            <a:ext cx="255875" cy="6610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57290" y="5639561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125928" y="6182334"/>
            <a:ext cx="1231362" cy="4813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6309517" y="5713859"/>
            <a:ext cx="850136" cy="51661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218722" y="5159762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42791" y="5369242"/>
            <a:ext cx="575931" cy="468474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4401217" y="6087557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5017294" y="5713859"/>
            <a:ext cx="560468" cy="5340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6108629" y="3180857"/>
            <a:ext cx="554972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702706" y="2362452"/>
            <a:ext cx="754006" cy="413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487908" y="2626001"/>
            <a:ext cx="1411243" cy="109853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3"/>
            <a:endCxn id="9" idx="0"/>
          </p:cNvCxnSpPr>
          <p:nvPr/>
        </p:nvCxnSpPr>
        <p:spPr>
          <a:xfrm>
            <a:off x="7456712" y="2569443"/>
            <a:ext cx="516014" cy="78425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6386115" y="2569443"/>
            <a:ext cx="316591" cy="61141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6199515" y="3476932"/>
            <a:ext cx="186600" cy="6432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791077" y="3405211"/>
            <a:ext cx="696831" cy="638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603159" y="4084319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183982" y="3724535"/>
            <a:ext cx="607095" cy="51944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954686" y="2562317"/>
            <a:ext cx="594321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51847" y="2894115"/>
            <a:ext cx="887646" cy="51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8574D3-D126-4DB9-B2C2-A2CB68EBB201}"/>
              </a:ext>
            </a:extLst>
          </p:cNvPr>
          <p:cNvSpPr/>
          <p:nvPr/>
        </p:nvSpPr>
        <p:spPr>
          <a:xfrm>
            <a:off x="1762657" y="1591871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538D1E-24B1-4057-87A0-3973F09444F5}"/>
              </a:ext>
            </a:extLst>
          </p:cNvPr>
          <p:cNvCxnSpPr>
            <a:cxnSpLocks/>
            <a:stCxn id="134" idx="2"/>
            <a:endCxn id="129" idx="0"/>
          </p:cNvCxnSpPr>
          <p:nvPr/>
        </p:nvCxnSpPr>
        <p:spPr>
          <a:xfrm>
            <a:off x="2103120" y="1923669"/>
            <a:ext cx="148727" cy="6386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3147445" y="2242355"/>
            <a:ext cx="680925" cy="383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1"/>
            <a:endCxn id="129" idx="3"/>
          </p:cNvCxnSpPr>
          <p:nvPr/>
        </p:nvCxnSpPr>
        <p:spPr>
          <a:xfrm flipH="1">
            <a:off x="2549007" y="2434178"/>
            <a:ext cx="598438" cy="2940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1652477" y="5279580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3"/>
            <a:endCxn id="31" idx="2"/>
          </p:cNvCxnSpPr>
          <p:nvPr/>
        </p:nvCxnSpPr>
        <p:spPr>
          <a:xfrm flipV="1">
            <a:off x="2233300" y="4043859"/>
            <a:ext cx="906193" cy="13953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856908" y="4650307"/>
            <a:ext cx="795569" cy="391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1"/>
          </p:cNvCxnSpPr>
          <p:nvPr/>
        </p:nvCxnSpPr>
        <p:spPr>
          <a:xfrm flipV="1">
            <a:off x="1254693" y="4243981"/>
            <a:ext cx="348466" cy="40632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254693" y="5041493"/>
            <a:ext cx="397784" cy="39774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765235" y="2943555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71" idx="3"/>
            <a:endCxn id="129" idx="1"/>
          </p:cNvCxnSpPr>
          <p:nvPr/>
        </p:nvCxnSpPr>
        <p:spPr>
          <a:xfrm flipV="1">
            <a:off x="1446160" y="2728216"/>
            <a:ext cx="508526" cy="3812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1E852D-0DFB-4881-BACC-0141A5F982A6}"/>
              </a:ext>
            </a:extLst>
          </p:cNvPr>
          <p:cNvSpPr/>
          <p:nvPr/>
        </p:nvSpPr>
        <p:spPr>
          <a:xfrm>
            <a:off x="288421" y="1942238"/>
            <a:ext cx="817277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C0E3311-8BB0-4890-8997-8F499226634C}"/>
              </a:ext>
            </a:extLst>
          </p:cNvPr>
          <p:cNvCxnSpPr>
            <a:cxnSpLocks/>
            <a:stCxn id="177" idx="3"/>
            <a:endCxn id="134" idx="1"/>
          </p:cNvCxnSpPr>
          <p:nvPr/>
        </p:nvCxnSpPr>
        <p:spPr>
          <a:xfrm flipV="1">
            <a:off x="1105698" y="1757770"/>
            <a:ext cx="656959" cy="3503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ADE0B9-4665-45BA-ABE5-08B1F826B153}"/>
              </a:ext>
            </a:extLst>
          </p:cNvPr>
          <p:cNvSpPr/>
          <p:nvPr/>
        </p:nvSpPr>
        <p:spPr>
          <a:xfrm>
            <a:off x="3136486" y="1251735"/>
            <a:ext cx="794972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B24F86-546C-406E-AAA0-5E06A45ABEDA}"/>
              </a:ext>
            </a:extLst>
          </p:cNvPr>
          <p:cNvCxnSpPr>
            <a:cxnSpLocks/>
            <a:stCxn id="184" idx="2"/>
            <a:endCxn id="138" idx="0"/>
          </p:cNvCxnSpPr>
          <p:nvPr/>
        </p:nvCxnSpPr>
        <p:spPr>
          <a:xfrm flipH="1">
            <a:off x="3487908" y="1583533"/>
            <a:ext cx="46064" cy="65882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86430" y="3679620"/>
            <a:ext cx="583845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566376" y="4013330"/>
            <a:ext cx="3320054" cy="40084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0"/>
            <a:endCxn id="236" idx="2"/>
          </p:cNvCxnSpPr>
          <p:nvPr/>
        </p:nvCxnSpPr>
        <p:spPr>
          <a:xfrm flipV="1">
            <a:off x="8624190" y="4347039"/>
            <a:ext cx="1554163" cy="812723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391923" y="2336611"/>
            <a:ext cx="766767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9775307" y="2836677"/>
            <a:ext cx="403046" cy="8429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F699A6B-5FC4-4AFC-A58E-19506590A024}"/>
              </a:ext>
            </a:extLst>
          </p:cNvPr>
          <p:cNvCxnSpPr>
            <a:cxnSpLocks/>
            <a:stCxn id="259" idx="1"/>
            <a:endCxn id="9" idx="3"/>
          </p:cNvCxnSpPr>
          <p:nvPr/>
        </p:nvCxnSpPr>
        <p:spPr>
          <a:xfrm flipH="1">
            <a:off x="8223479" y="2586644"/>
            <a:ext cx="1168444" cy="93609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521C8E-3791-4B8B-944E-921F1A2CF59D}"/>
              </a:ext>
            </a:extLst>
          </p:cNvPr>
          <p:cNvSpPr/>
          <p:nvPr/>
        </p:nvSpPr>
        <p:spPr>
          <a:xfrm>
            <a:off x="11031609" y="3293682"/>
            <a:ext cx="665594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B5AC14BB-13F1-4E92-A82F-FDDC2BE38D27}"/>
              </a:ext>
            </a:extLst>
          </p:cNvPr>
          <p:cNvCxnSpPr>
            <a:cxnSpLocks/>
            <a:stCxn id="365" idx="1"/>
            <a:endCxn id="236" idx="3"/>
          </p:cNvCxnSpPr>
          <p:nvPr/>
        </p:nvCxnSpPr>
        <p:spPr>
          <a:xfrm flipH="1">
            <a:off x="10470275" y="3627392"/>
            <a:ext cx="561334" cy="3859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7FCECAF-359C-4DE4-B933-6F7E70AA0614}"/>
              </a:ext>
            </a:extLst>
          </p:cNvPr>
          <p:cNvSpPr/>
          <p:nvPr/>
        </p:nvSpPr>
        <p:spPr>
          <a:xfrm>
            <a:off x="10832197" y="1977601"/>
            <a:ext cx="754006" cy="456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80E548A-BB09-46B7-A6DA-C2FFD8DE3436}"/>
              </a:ext>
            </a:extLst>
          </p:cNvPr>
          <p:cNvCxnSpPr>
            <a:cxnSpLocks/>
            <a:stCxn id="373" idx="1"/>
            <a:endCxn id="259" idx="3"/>
          </p:cNvCxnSpPr>
          <p:nvPr/>
        </p:nvCxnSpPr>
        <p:spPr>
          <a:xfrm flipH="1">
            <a:off x="10158690" y="2205890"/>
            <a:ext cx="673507" cy="38075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99664341-51A6-4AB8-ABE0-5165E0B6ED37}"/>
              </a:ext>
            </a:extLst>
          </p:cNvPr>
          <p:cNvCxnSpPr>
            <a:cxnSpLocks/>
            <a:stCxn id="373" idx="2"/>
            <a:endCxn id="365" idx="0"/>
          </p:cNvCxnSpPr>
          <p:nvPr/>
        </p:nvCxnSpPr>
        <p:spPr>
          <a:xfrm>
            <a:off x="11209200" y="2434178"/>
            <a:ext cx="155206" cy="8595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5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403214" y="4152637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4470991" y="3049747"/>
            <a:ext cx="1299085" cy="110289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122575" y="2717802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035817" y="130543"/>
            <a:ext cx="731754" cy="11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470991" y="1274763"/>
            <a:ext cx="930703" cy="144303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092979" y="3619552"/>
            <a:ext cx="633487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136937" y="3788597"/>
            <a:ext cx="956042" cy="65803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487992" y="5800341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26985" y="5730636"/>
            <a:ext cx="948622" cy="828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[5,54,1]-x,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Duplicates(CNN-base)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770076" y="4740628"/>
            <a:ext cx="83794" cy="105971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48722" y="5602185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5607" y="6144958"/>
            <a:ext cx="1273115" cy="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219747" y="6144958"/>
            <a:ext cx="907238" cy="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306696" y="4876835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01296" y="5086315"/>
            <a:ext cx="705400" cy="64432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3894234" y="6043250"/>
            <a:ext cx="72052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4614760" y="6144958"/>
            <a:ext cx="873232" cy="5867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5346996" y="3168769"/>
            <a:ext cx="596604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151291" y="2468072"/>
            <a:ext cx="909783" cy="413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151221" y="2883775"/>
            <a:ext cx="971354" cy="9954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6606183" y="2882053"/>
            <a:ext cx="803540" cy="73749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5645298" y="2675063"/>
            <a:ext cx="505993" cy="49370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5645298" y="3464844"/>
            <a:ext cx="124778" cy="68779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454390" y="3531991"/>
            <a:ext cx="696831" cy="694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390697" y="4316882"/>
            <a:ext cx="696831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087528" y="3879242"/>
            <a:ext cx="366862" cy="5973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751196" y="1647089"/>
            <a:ext cx="931826" cy="534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MC_pi_acc.Learning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17109" y="2181344"/>
            <a:ext cx="585697" cy="13506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711926" y="2436755"/>
            <a:ext cx="984542" cy="44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0"/>
            <a:endCxn id="129" idx="1"/>
          </p:cNvCxnSpPr>
          <p:nvPr/>
        </p:nvCxnSpPr>
        <p:spPr>
          <a:xfrm flipV="1">
            <a:off x="1204197" y="1914217"/>
            <a:ext cx="546999" cy="5225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2054059" y="5884311"/>
            <a:ext cx="7337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0"/>
            <a:endCxn id="31" idx="2"/>
          </p:cNvCxnSpPr>
          <p:nvPr/>
        </p:nvCxnSpPr>
        <p:spPr>
          <a:xfrm flipV="1">
            <a:off x="2420921" y="4226493"/>
            <a:ext cx="381885" cy="165781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1028705" y="5096768"/>
            <a:ext cx="954947" cy="421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2"/>
          </p:cNvCxnSpPr>
          <p:nvPr/>
        </p:nvCxnSpPr>
        <p:spPr>
          <a:xfrm flipV="1">
            <a:off x="1506179" y="4636206"/>
            <a:ext cx="232934" cy="46056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506179" y="5518002"/>
            <a:ext cx="547880" cy="52597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1818248" y="130543"/>
            <a:ext cx="793615" cy="331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reference…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29" idx="0"/>
            <a:endCxn id="171" idx="2"/>
          </p:cNvCxnSpPr>
          <p:nvPr/>
        </p:nvCxnSpPr>
        <p:spPr>
          <a:xfrm flipH="1" flipV="1">
            <a:off x="2215056" y="462341"/>
            <a:ext cx="2053" cy="11847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11779" y="3818019"/>
            <a:ext cx="821879" cy="922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TD_q.learn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136937" y="4279324"/>
            <a:ext cx="3674842" cy="16730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3"/>
            <a:endCxn id="236" idx="1"/>
          </p:cNvCxnSpPr>
          <p:nvPr/>
        </p:nvCxnSpPr>
        <p:spPr>
          <a:xfrm flipV="1">
            <a:off x="9117632" y="4279324"/>
            <a:ext cx="694147" cy="80699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811779" y="2307378"/>
            <a:ext cx="8818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 flipH="1">
            <a:off x="10222719" y="2807444"/>
            <a:ext cx="30007" cy="101057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F699A6B-5FC4-4AFC-A58E-19506590A024}"/>
              </a:ext>
            </a:extLst>
          </p:cNvPr>
          <p:cNvCxnSpPr>
            <a:cxnSpLocks/>
            <a:stCxn id="259" idx="1"/>
            <a:endCxn id="9" idx="3"/>
          </p:cNvCxnSpPr>
          <p:nvPr/>
        </p:nvCxnSpPr>
        <p:spPr>
          <a:xfrm flipH="1">
            <a:off x="7726466" y="2557411"/>
            <a:ext cx="2085313" cy="123118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4916E5C-7A4B-42E4-9418-4BCBE7367C57}"/>
              </a:ext>
            </a:extLst>
          </p:cNvPr>
          <p:cNvSpPr/>
          <p:nvPr/>
        </p:nvSpPr>
        <p:spPr>
          <a:xfrm>
            <a:off x="4004910" y="5170180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056066-3FCB-43A5-8D84-2948BE5E3470}"/>
              </a:ext>
            </a:extLst>
          </p:cNvPr>
          <p:cNvCxnSpPr>
            <a:cxnSpLocks/>
            <a:stCxn id="74" idx="3"/>
            <a:endCxn id="4" idx="1"/>
          </p:cNvCxnSpPr>
          <p:nvPr/>
        </p:nvCxnSpPr>
        <p:spPr>
          <a:xfrm flipV="1">
            <a:off x="4620987" y="4446633"/>
            <a:ext cx="782227" cy="8839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849FE26-DE1D-428C-9604-92735116C8AB}"/>
              </a:ext>
            </a:extLst>
          </p:cNvPr>
          <p:cNvSpPr/>
          <p:nvPr/>
        </p:nvSpPr>
        <p:spPr>
          <a:xfrm>
            <a:off x="7472014" y="2307687"/>
            <a:ext cx="75400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61D669-1056-4A8C-BE0B-A604DFAF45A1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7409723" y="2628456"/>
            <a:ext cx="439294" cy="99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713937F-2405-406C-9122-2E23CACF16AF}"/>
              </a:ext>
            </a:extLst>
          </p:cNvPr>
          <p:cNvCxnSpPr>
            <a:cxnSpLocks/>
            <a:stCxn id="138" idx="2"/>
            <a:endCxn id="125" idx="0"/>
          </p:cNvCxnSpPr>
          <p:nvPr/>
        </p:nvCxnSpPr>
        <p:spPr>
          <a:xfrm>
            <a:off x="1204197" y="2878259"/>
            <a:ext cx="534916" cy="143862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920A14F-603D-4596-ACC9-CE34FCF66175}"/>
              </a:ext>
            </a:extLst>
          </p:cNvPr>
          <p:cNvSpPr/>
          <p:nvPr/>
        </p:nvSpPr>
        <p:spPr>
          <a:xfrm>
            <a:off x="3051099" y="1520739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7B5759D-8866-42EE-A7EB-53417020F6ED}"/>
              </a:ext>
            </a:extLst>
          </p:cNvPr>
          <p:cNvCxnSpPr>
            <a:cxnSpLocks/>
            <a:stCxn id="169" idx="2"/>
            <a:endCxn id="31" idx="0"/>
          </p:cNvCxnSpPr>
          <p:nvPr/>
        </p:nvCxnSpPr>
        <p:spPr>
          <a:xfrm flipH="1">
            <a:off x="2802806" y="1836703"/>
            <a:ext cx="573962" cy="169528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086A6-F9FA-4DD4-AAD8-5DA5B0F36D35}"/>
              </a:ext>
            </a:extLst>
          </p:cNvPr>
          <p:cNvSpPr/>
          <p:nvPr/>
        </p:nvSpPr>
        <p:spPr>
          <a:xfrm>
            <a:off x="291797" y="4044258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807E92A-414D-4E0E-81F4-1012FBCA0E0F}"/>
              </a:ext>
            </a:extLst>
          </p:cNvPr>
          <p:cNvCxnSpPr>
            <a:cxnSpLocks/>
            <a:stCxn id="173" idx="3"/>
            <a:endCxn id="125" idx="1"/>
          </p:cNvCxnSpPr>
          <p:nvPr/>
        </p:nvCxnSpPr>
        <p:spPr>
          <a:xfrm>
            <a:off x="943135" y="4202240"/>
            <a:ext cx="447562" cy="2743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67E021-E75A-46BA-A3BE-4522F662FA6A}"/>
              </a:ext>
            </a:extLst>
          </p:cNvPr>
          <p:cNvSpPr/>
          <p:nvPr/>
        </p:nvSpPr>
        <p:spPr>
          <a:xfrm>
            <a:off x="11189935" y="4065446"/>
            <a:ext cx="821878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 …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9F0CC9-3D71-4643-B6A7-B17DA8F89B73}"/>
              </a:ext>
            </a:extLst>
          </p:cNvPr>
          <p:cNvCxnSpPr>
            <a:cxnSpLocks/>
            <a:stCxn id="236" idx="3"/>
            <a:endCxn id="186" idx="1"/>
          </p:cNvCxnSpPr>
          <p:nvPr/>
        </p:nvCxnSpPr>
        <p:spPr>
          <a:xfrm flipV="1">
            <a:off x="10633658" y="4274926"/>
            <a:ext cx="556277" cy="439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2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Trajectory stores data with shape like(5, 54) rather than (5*54), which would be readable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Connection dummy </a:t>
            </a:r>
            <a:r>
              <a:rPr lang="en-US" dirty="0" err="1">
                <a:solidFill>
                  <a:schemeClr val="accent6"/>
                </a:solidFill>
              </a:rPr>
              <a:t>func</a:t>
            </a:r>
            <a:r>
              <a:rPr lang="en-US" dirty="0">
                <a:solidFill>
                  <a:schemeClr val="accent6"/>
                </a:solidFill>
              </a:rPr>
              <a:t>() need or not.  Like: Decide() { super().decide() }. A: need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Behavior decide(): dual inherit or self-written, or else? A: invoke </a:t>
            </a:r>
            <a:r>
              <a:rPr lang="en-US" dirty="0" err="1">
                <a:solidFill>
                  <a:schemeClr val="accent6"/>
                </a:solidFill>
              </a:rPr>
              <a:t>xxx_pre</a:t>
            </a:r>
            <a:r>
              <a:rPr lang="en-US" dirty="0">
                <a:solidFill>
                  <a:schemeClr val="accent6"/>
                </a:solidFill>
              </a:rPr>
              <a:t>() from </a:t>
            </a:r>
            <a:r>
              <a:rPr lang="en-US" dirty="0" err="1">
                <a:solidFill>
                  <a:schemeClr val="accent6"/>
                </a:solidFill>
              </a:rPr>
              <a:t>NN_base</a:t>
            </a:r>
            <a:endParaRPr lang="en-US" dirty="0">
              <a:solidFill>
                <a:schemeClr val="accent6"/>
              </a:solidFill>
            </a:endParaRPr>
          </a:p>
          <a:p>
            <a:pPr marL="228600" indent="-228600">
              <a:buAutoNum type="arabicPeriod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Reshape_DNN_network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in guess, remove!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 UT u=0. name check</a:t>
            </a:r>
          </a:p>
          <a:p>
            <a:pPr marL="228600" indent="-228600">
              <a:buAutoNum type="arabicPeriod"/>
            </a:pPr>
            <a:r>
              <a:rPr lang="en-US" dirty="0"/>
              <a:t>Guess duplicate a lot ‘network build’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Common </a:t>
            </a:r>
            <a:r>
              <a:rPr lang="en-US" dirty="0" err="1">
                <a:solidFill>
                  <a:schemeClr val="accent6"/>
                </a:solidFill>
              </a:rPr>
              <a:t>init</a:t>
            </a:r>
            <a:r>
              <a:rPr lang="en-US" dirty="0">
                <a:solidFill>
                  <a:schemeClr val="accent6"/>
                </a:solidFill>
              </a:rPr>
              <a:t>()? A: NO. UT needs to setup agent w/o any input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V2. remove dual inherit for ‘behavior’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1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832653" y="4120175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247567" y="2791973"/>
            <a:ext cx="951948" cy="13282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899151" y="2460028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472727" y="227414"/>
            <a:ext cx="913388" cy="1261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247567" y="1488758"/>
            <a:ext cx="681854" cy="97127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721972" y="3353696"/>
            <a:ext cx="725341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66376" y="3522741"/>
            <a:ext cx="1155596" cy="89143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C3EB0-0518-47FA-8247-653D91D9001F}"/>
              </a:ext>
            </a:extLst>
          </p:cNvPr>
          <p:cNvSpPr/>
          <p:nvPr/>
        </p:nvSpPr>
        <p:spPr>
          <a:xfrm>
            <a:off x="4298351" y="4638003"/>
            <a:ext cx="552649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MC_q_sm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CB60D-26B2-4144-A6E7-6EBCF7B46DD2}"/>
              </a:ext>
            </a:extLst>
          </p:cNvPr>
          <p:cNvSpPr/>
          <p:nvPr/>
        </p:nvSpPr>
        <p:spPr>
          <a:xfrm>
            <a:off x="4335126" y="5482918"/>
            <a:ext cx="592596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MC_q_avg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F5F87-5930-4A59-A70D-BBB6282573E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851000" y="4414171"/>
            <a:ext cx="981653" cy="38047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AA2CC0-0429-4697-989F-5BADFF4740A4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4631424" y="4414171"/>
            <a:ext cx="1201229" cy="10687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577762" y="5369242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59653" y="5837716"/>
            <a:ext cx="966275" cy="785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[5*54]-x,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Duplicates(DNN-base)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5943640" y="4708166"/>
            <a:ext cx="255875" cy="6610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57290" y="5639561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125928" y="6182334"/>
            <a:ext cx="1231362" cy="4813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6309517" y="5713859"/>
            <a:ext cx="850136" cy="51661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218722" y="5159762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42791" y="5369242"/>
            <a:ext cx="575931" cy="468474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4401217" y="6087557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5017294" y="5713859"/>
            <a:ext cx="560468" cy="5340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6108629" y="3180857"/>
            <a:ext cx="554972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702706" y="2362453"/>
            <a:ext cx="847266" cy="3319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487908" y="2626001"/>
            <a:ext cx="1411243" cy="109853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6386115" y="2528426"/>
            <a:ext cx="316591" cy="65243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6199515" y="3476932"/>
            <a:ext cx="186600" cy="6432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791077" y="3405211"/>
            <a:ext cx="696831" cy="638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446161" y="4084319"/>
            <a:ext cx="737822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183983" y="3724535"/>
            <a:ext cx="607094" cy="51944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954686" y="2562317"/>
            <a:ext cx="594321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51847" y="2894115"/>
            <a:ext cx="887646" cy="51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8574D3-D126-4DB9-B2C2-A2CB68EBB201}"/>
              </a:ext>
            </a:extLst>
          </p:cNvPr>
          <p:cNvSpPr/>
          <p:nvPr/>
        </p:nvSpPr>
        <p:spPr>
          <a:xfrm>
            <a:off x="1762657" y="1591871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538D1E-24B1-4057-87A0-3973F09444F5}"/>
              </a:ext>
            </a:extLst>
          </p:cNvPr>
          <p:cNvCxnSpPr>
            <a:cxnSpLocks/>
            <a:stCxn id="134" idx="2"/>
            <a:endCxn id="129" idx="0"/>
          </p:cNvCxnSpPr>
          <p:nvPr/>
        </p:nvCxnSpPr>
        <p:spPr>
          <a:xfrm>
            <a:off x="2103120" y="1923669"/>
            <a:ext cx="148727" cy="6386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3147445" y="2242355"/>
            <a:ext cx="784013" cy="383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1"/>
            <a:endCxn id="129" idx="3"/>
          </p:cNvCxnSpPr>
          <p:nvPr/>
        </p:nvCxnSpPr>
        <p:spPr>
          <a:xfrm flipH="1">
            <a:off x="2549007" y="2434178"/>
            <a:ext cx="598438" cy="2940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1652477" y="5279580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3"/>
            <a:endCxn id="31" idx="2"/>
          </p:cNvCxnSpPr>
          <p:nvPr/>
        </p:nvCxnSpPr>
        <p:spPr>
          <a:xfrm flipV="1">
            <a:off x="2233300" y="4043859"/>
            <a:ext cx="906193" cy="13953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856908" y="4708165"/>
            <a:ext cx="795569" cy="333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254693" y="5041492"/>
            <a:ext cx="397784" cy="39775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765235" y="2943555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71" idx="3"/>
            <a:endCxn id="129" idx="1"/>
          </p:cNvCxnSpPr>
          <p:nvPr/>
        </p:nvCxnSpPr>
        <p:spPr>
          <a:xfrm flipV="1">
            <a:off x="1446160" y="2728216"/>
            <a:ext cx="508526" cy="3812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1E852D-0DFB-4881-BACC-0141A5F982A6}"/>
              </a:ext>
            </a:extLst>
          </p:cNvPr>
          <p:cNvSpPr/>
          <p:nvPr/>
        </p:nvSpPr>
        <p:spPr>
          <a:xfrm>
            <a:off x="288421" y="1942238"/>
            <a:ext cx="817277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C0E3311-8BB0-4890-8997-8F499226634C}"/>
              </a:ext>
            </a:extLst>
          </p:cNvPr>
          <p:cNvCxnSpPr>
            <a:cxnSpLocks/>
            <a:stCxn id="177" idx="3"/>
            <a:endCxn id="134" idx="1"/>
          </p:cNvCxnSpPr>
          <p:nvPr/>
        </p:nvCxnSpPr>
        <p:spPr>
          <a:xfrm flipV="1">
            <a:off x="1105698" y="1757770"/>
            <a:ext cx="656959" cy="3503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ADE0B9-4665-45BA-ABE5-08B1F826B153}"/>
              </a:ext>
            </a:extLst>
          </p:cNvPr>
          <p:cNvSpPr/>
          <p:nvPr/>
        </p:nvSpPr>
        <p:spPr>
          <a:xfrm>
            <a:off x="3136486" y="1251735"/>
            <a:ext cx="794972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B24F86-546C-406E-AAA0-5E06A45ABEDA}"/>
              </a:ext>
            </a:extLst>
          </p:cNvPr>
          <p:cNvCxnSpPr>
            <a:cxnSpLocks/>
            <a:stCxn id="184" idx="2"/>
            <a:endCxn id="138" idx="0"/>
          </p:cNvCxnSpPr>
          <p:nvPr/>
        </p:nvCxnSpPr>
        <p:spPr>
          <a:xfrm>
            <a:off x="3533972" y="1583533"/>
            <a:ext cx="5480" cy="65882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86430" y="3679620"/>
            <a:ext cx="583845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566376" y="4013330"/>
            <a:ext cx="3320054" cy="40084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0"/>
            <a:endCxn id="236" idx="2"/>
          </p:cNvCxnSpPr>
          <p:nvPr/>
        </p:nvCxnSpPr>
        <p:spPr>
          <a:xfrm flipV="1">
            <a:off x="8624190" y="4347039"/>
            <a:ext cx="1554163" cy="812723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391923" y="2434177"/>
            <a:ext cx="766767" cy="4024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9775307" y="2836676"/>
            <a:ext cx="403046" cy="84294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521C8E-3791-4B8B-944E-921F1A2CF59D}"/>
              </a:ext>
            </a:extLst>
          </p:cNvPr>
          <p:cNvSpPr/>
          <p:nvPr/>
        </p:nvSpPr>
        <p:spPr>
          <a:xfrm>
            <a:off x="11031609" y="3293682"/>
            <a:ext cx="665594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B5AC14BB-13F1-4E92-A82F-FDDC2BE38D27}"/>
              </a:ext>
            </a:extLst>
          </p:cNvPr>
          <p:cNvCxnSpPr>
            <a:cxnSpLocks/>
            <a:stCxn id="365" idx="1"/>
            <a:endCxn id="236" idx="3"/>
          </p:cNvCxnSpPr>
          <p:nvPr/>
        </p:nvCxnSpPr>
        <p:spPr>
          <a:xfrm flipH="1">
            <a:off x="10470275" y="3627392"/>
            <a:ext cx="561334" cy="3859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7FCECAF-359C-4DE4-B933-6F7E70AA0614}"/>
              </a:ext>
            </a:extLst>
          </p:cNvPr>
          <p:cNvSpPr/>
          <p:nvPr/>
        </p:nvSpPr>
        <p:spPr>
          <a:xfrm>
            <a:off x="10832197" y="2073310"/>
            <a:ext cx="754006" cy="360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99664341-51A6-4AB8-ABE0-5165E0B6ED37}"/>
              </a:ext>
            </a:extLst>
          </p:cNvPr>
          <p:cNvCxnSpPr>
            <a:cxnSpLocks/>
            <a:stCxn id="373" idx="2"/>
            <a:endCxn id="365" idx="0"/>
          </p:cNvCxnSpPr>
          <p:nvPr/>
        </p:nvCxnSpPr>
        <p:spPr>
          <a:xfrm>
            <a:off x="11209200" y="2434178"/>
            <a:ext cx="155206" cy="8595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2" name="Speech Bubble: Rectangle with Corners Rounded 231">
            <a:extLst>
              <a:ext uri="{FF2B5EF4-FFF2-40B4-BE49-F238E27FC236}">
                <a16:creationId xmlns:a16="http://schemas.microsoft.com/office/drawing/2014/main" id="{C3A87491-F4CC-4969-966F-93C03C8FC6EB}"/>
              </a:ext>
            </a:extLst>
          </p:cNvPr>
          <p:cNvSpPr/>
          <p:nvPr/>
        </p:nvSpPr>
        <p:spPr>
          <a:xfrm>
            <a:off x="5497571" y="6358434"/>
            <a:ext cx="751086" cy="402477"/>
          </a:xfrm>
          <a:prstGeom prst="wedgeRoundRectCallout">
            <a:avLst>
              <a:gd name="adj1" fmla="val -110666"/>
              <a:gd name="adj2" fmla="val -6581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Guess needs env callback. Hence, doesn’t use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921A11A2-8BA5-4AAC-886D-3F1A49E93DB4}"/>
              </a:ext>
            </a:extLst>
          </p:cNvPr>
          <p:cNvSpPr/>
          <p:nvPr/>
        </p:nvSpPr>
        <p:spPr>
          <a:xfrm>
            <a:off x="4390913" y="1527466"/>
            <a:ext cx="776606" cy="465309"/>
          </a:xfrm>
          <a:prstGeom prst="wedgeRoundRectCallout">
            <a:avLst>
              <a:gd name="adj1" fmla="val -110666"/>
              <a:gd name="adj2" fmla="val -6581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Inherit from </a:t>
            </a:r>
            <a:r>
              <a:rPr lang="en-US" sz="600" dirty="0" err="1">
                <a:solidFill>
                  <a:srgbClr val="7030A0"/>
                </a:solidFill>
              </a:rPr>
              <a:t>xx_b</a:t>
            </a:r>
            <a:r>
              <a:rPr lang="en-US" sz="600" dirty="0">
                <a:solidFill>
                  <a:srgbClr val="7030A0"/>
                </a:solidFill>
              </a:rPr>
              <a:t> is better than </a:t>
            </a:r>
            <a:r>
              <a:rPr lang="en-US" sz="600" dirty="0" err="1">
                <a:solidFill>
                  <a:srgbClr val="7030A0"/>
                </a:solidFill>
              </a:rPr>
              <a:t>xx_f</a:t>
            </a:r>
            <a:r>
              <a:rPr lang="en-US" sz="600" dirty="0">
                <a:solidFill>
                  <a:srgbClr val="7030A0"/>
                </a:solidFill>
              </a:rPr>
              <a:t>. Need not a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95418141-9D01-4DA0-B051-8859327C4584}"/>
              </a:ext>
            </a:extLst>
          </p:cNvPr>
          <p:cNvSpPr/>
          <p:nvPr/>
        </p:nvSpPr>
        <p:spPr>
          <a:xfrm>
            <a:off x="9800673" y="1516143"/>
            <a:ext cx="711302" cy="507810"/>
          </a:xfrm>
          <a:prstGeom prst="wedgeRoundRectCallout">
            <a:avLst>
              <a:gd name="adj1" fmla="val 137095"/>
              <a:gd name="adj2" fmla="val 65444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Not inherit from </a:t>
            </a:r>
            <a:r>
              <a:rPr lang="en-US" sz="600" dirty="0" err="1">
                <a:solidFill>
                  <a:srgbClr val="7030A0"/>
                </a:solidFill>
              </a:rPr>
              <a:t>xx_b</a:t>
            </a:r>
            <a:r>
              <a:rPr lang="en-US" sz="600" dirty="0">
                <a:solidFill>
                  <a:srgbClr val="7030A0"/>
                </a:solidFill>
              </a:rPr>
              <a:t> since </a:t>
            </a:r>
            <a:r>
              <a:rPr lang="en-US" sz="600" dirty="0" err="1">
                <a:solidFill>
                  <a:srgbClr val="7030A0"/>
                </a:solidFill>
              </a:rPr>
              <a:t>replayer</a:t>
            </a:r>
            <a:r>
              <a:rPr lang="en-US" sz="600" dirty="0">
                <a:solidFill>
                  <a:srgbClr val="7030A0"/>
                </a:solidFill>
              </a:rPr>
              <a:t> shape is defined in </a:t>
            </a:r>
            <a:r>
              <a:rPr lang="en-US" sz="600" dirty="0" err="1">
                <a:solidFill>
                  <a:srgbClr val="7030A0"/>
                </a:solidFill>
              </a:rPr>
              <a:t>xx_f</a:t>
            </a:r>
            <a:endParaRPr lang="en-US" sz="600" dirty="0">
              <a:solidFill>
                <a:srgbClr val="7030A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F12471-E5E0-4AB7-B7B3-F765FDBC0487}"/>
              </a:ext>
            </a:extLst>
          </p:cNvPr>
          <p:cNvSpPr/>
          <p:nvPr/>
        </p:nvSpPr>
        <p:spPr>
          <a:xfrm>
            <a:off x="4203898" y="3699242"/>
            <a:ext cx="913388" cy="3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network utils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networks()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471468-25F5-4220-8788-41946610E657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5117286" y="3871551"/>
            <a:ext cx="650878" cy="528306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BE9245-29A9-48B0-B1A5-8D1F384F85B0}"/>
              </a:ext>
            </a:extLst>
          </p:cNvPr>
          <p:cNvCxnSpPr>
            <a:cxnSpLocks/>
            <a:stCxn id="31" idx="3"/>
            <a:endCxn id="75" idx="1"/>
          </p:cNvCxnSpPr>
          <p:nvPr/>
        </p:nvCxnSpPr>
        <p:spPr>
          <a:xfrm>
            <a:off x="3487908" y="3724535"/>
            <a:ext cx="715990" cy="147016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9737C60-E3D0-4255-A057-DC3F2DCB0B6A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5117286" y="3871551"/>
            <a:ext cx="2037264" cy="2334850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403214" y="4152637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4470991" y="3049747"/>
            <a:ext cx="1299085" cy="110289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122575" y="2717802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035817" y="130542"/>
            <a:ext cx="731754" cy="1302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470991" y="1433383"/>
            <a:ext cx="930703" cy="128441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006167" y="3619552"/>
            <a:ext cx="720299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136937" y="3788597"/>
            <a:ext cx="869230" cy="65803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487992" y="5800341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26985" y="5730636"/>
            <a:ext cx="948622" cy="828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[5,54,1]-x,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Duplicates(CNN-base)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770076" y="4740628"/>
            <a:ext cx="83794" cy="105971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48722" y="5602185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5607" y="6144958"/>
            <a:ext cx="1273115" cy="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219747" y="6144958"/>
            <a:ext cx="907238" cy="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306696" y="4876835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01296" y="5086315"/>
            <a:ext cx="705400" cy="64432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3882836" y="5800341"/>
            <a:ext cx="72052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4603362" y="5960726"/>
            <a:ext cx="884630" cy="1842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5346996" y="3168769"/>
            <a:ext cx="596604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376457" y="2550108"/>
            <a:ext cx="684617" cy="331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151221" y="2883775"/>
            <a:ext cx="971354" cy="9954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6718766" y="2882053"/>
            <a:ext cx="647551" cy="73749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5645298" y="3464844"/>
            <a:ext cx="124778" cy="68779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454390" y="3531991"/>
            <a:ext cx="696831" cy="694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390697" y="4316882"/>
            <a:ext cx="696831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087528" y="3879242"/>
            <a:ext cx="366862" cy="5973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751196" y="1647089"/>
            <a:ext cx="931826" cy="534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MC_pi_acc.Learning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17109" y="2181344"/>
            <a:ext cx="585697" cy="13506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711926" y="2541117"/>
            <a:ext cx="882244" cy="337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0"/>
            <a:endCxn id="129" idx="1"/>
          </p:cNvCxnSpPr>
          <p:nvPr/>
        </p:nvCxnSpPr>
        <p:spPr>
          <a:xfrm flipV="1">
            <a:off x="1153048" y="1914217"/>
            <a:ext cx="598148" cy="62690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2054059" y="5884311"/>
            <a:ext cx="7337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0"/>
            <a:endCxn id="31" idx="2"/>
          </p:cNvCxnSpPr>
          <p:nvPr/>
        </p:nvCxnSpPr>
        <p:spPr>
          <a:xfrm flipV="1">
            <a:off x="2420921" y="4226493"/>
            <a:ext cx="381885" cy="165781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1028705" y="5210910"/>
            <a:ext cx="789543" cy="307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Dumies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2"/>
          </p:cNvCxnSpPr>
          <p:nvPr/>
        </p:nvCxnSpPr>
        <p:spPr>
          <a:xfrm flipV="1">
            <a:off x="1423477" y="4636206"/>
            <a:ext cx="315636" cy="5747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1818248" y="130543"/>
            <a:ext cx="793615" cy="331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reference…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29" idx="0"/>
            <a:endCxn id="171" idx="2"/>
          </p:cNvCxnSpPr>
          <p:nvPr/>
        </p:nvCxnSpPr>
        <p:spPr>
          <a:xfrm flipH="1" flipV="1">
            <a:off x="2215056" y="462341"/>
            <a:ext cx="2053" cy="11847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11779" y="3818019"/>
            <a:ext cx="821879" cy="922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TD_q.learn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136937" y="4279324"/>
            <a:ext cx="3674842" cy="16730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3"/>
            <a:endCxn id="236" idx="1"/>
          </p:cNvCxnSpPr>
          <p:nvPr/>
        </p:nvCxnSpPr>
        <p:spPr>
          <a:xfrm flipV="1">
            <a:off x="9117632" y="4279324"/>
            <a:ext cx="694147" cy="80699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811779" y="2436754"/>
            <a:ext cx="703821" cy="370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10163690" y="2807443"/>
            <a:ext cx="59029" cy="10105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4916E5C-7A4B-42E4-9418-4BCBE7367C57}"/>
              </a:ext>
            </a:extLst>
          </p:cNvPr>
          <p:cNvSpPr/>
          <p:nvPr/>
        </p:nvSpPr>
        <p:spPr>
          <a:xfrm>
            <a:off x="4004910" y="5170180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056066-3FCB-43A5-8D84-2948BE5E3470}"/>
              </a:ext>
            </a:extLst>
          </p:cNvPr>
          <p:cNvCxnSpPr>
            <a:cxnSpLocks/>
            <a:stCxn id="74" idx="3"/>
            <a:endCxn id="4" idx="1"/>
          </p:cNvCxnSpPr>
          <p:nvPr/>
        </p:nvCxnSpPr>
        <p:spPr>
          <a:xfrm flipV="1">
            <a:off x="4620987" y="4446633"/>
            <a:ext cx="782227" cy="8839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849FE26-DE1D-428C-9604-92735116C8AB}"/>
              </a:ext>
            </a:extLst>
          </p:cNvPr>
          <p:cNvSpPr/>
          <p:nvPr/>
        </p:nvSpPr>
        <p:spPr>
          <a:xfrm>
            <a:off x="7472014" y="2307687"/>
            <a:ext cx="75400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61D669-1056-4A8C-BE0B-A604DFAF45A1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7366317" y="2628456"/>
            <a:ext cx="482700" cy="99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920A14F-603D-4596-ACC9-CE34FCF66175}"/>
              </a:ext>
            </a:extLst>
          </p:cNvPr>
          <p:cNvSpPr/>
          <p:nvPr/>
        </p:nvSpPr>
        <p:spPr>
          <a:xfrm>
            <a:off x="3051099" y="1520739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7B5759D-8866-42EE-A7EB-53417020F6ED}"/>
              </a:ext>
            </a:extLst>
          </p:cNvPr>
          <p:cNvCxnSpPr>
            <a:cxnSpLocks/>
            <a:stCxn id="169" idx="2"/>
            <a:endCxn id="31" idx="0"/>
          </p:cNvCxnSpPr>
          <p:nvPr/>
        </p:nvCxnSpPr>
        <p:spPr>
          <a:xfrm flipH="1">
            <a:off x="2802806" y="1836703"/>
            <a:ext cx="573962" cy="169528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086A6-F9FA-4DD4-AAD8-5DA5B0F36D35}"/>
              </a:ext>
            </a:extLst>
          </p:cNvPr>
          <p:cNvSpPr/>
          <p:nvPr/>
        </p:nvSpPr>
        <p:spPr>
          <a:xfrm>
            <a:off x="291797" y="4044258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807E92A-414D-4E0E-81F4-1012FBCA0E0F}"/>
              </a:ext>
            </a:extLst>
          </p:cNvPr>
          <p:cNvCxnSpPr>
            <a:cxnSpLocks/>
            <a:stCxn id="173" idx="3"/>
            <a:endCxn id="125" idx="1"/>
          </p:cNvCxnSpPr>
          <p:nvPr/>
        </p:nvCxnSpPr>
        <p:spPr>
          <a:xfrm>
            <a:off x="943135" y="4202240"/>
            <a:ext cx="447562" cy="2743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67E021-E75A-46BA-A3BE-4522F662FA6A}"/>
              </a:ext>
            </a:extLst>
          </p:cNvPr>
          <p:cNvSpPr/>
          <p:nvPr/>
        </p:nvSpPr>
        <p:spPr>
          <a:xfrm>
            <a:off x="11189935" y="4065446"/>
            <a:ext cx="821878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 …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9F0CC9-3D71-4643-B6A7-B17DA8F89B73}"/>
              </a:ext>
            </a:extLst>
          </p:cNvPr>
          <p:cNvCxnSpPr>
            <a:cxnSpLocks/>
            <a:stCxn id="236" idx="3"/>
            <a:endCxn id="186" idx="1"/>
          </p:cNvCxnSpPr>
          <p:nvPr/>
        </p:nvCxnSpPr>
        <p:spPr>
          <a:xfrm flipV="1">
            <a:off x="10633658" y="4274926"/>
            <a:ext cx="556277" cy="439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6E05C884-47EA-494E-9695-BB8F96FFC8EA}"/>
              </a:ext>
            </a:extLst>
          </p:cNvPr>
          <p:cNvSpPr/>
          <p:nvPr/>
        </p:nvSpPr>
        <p:spPr>
          <a:xfrm>
            <a:off x="4443863" y="6330533"/>
            <a:ext cx="751086" cy="402477"/>
          </a:xfrm>
          <a:prstGeom prst="wedgeRoundRectCallout">
            <a:avLst>
              <a:gd name="adj1" fmla="val -64448"/>
              <a:gd name="adj2" fmla="val -11104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Guess needs env callback. Hence, doesn’t use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37280194-6F1F-45C3-AD61-E39A56E423A0}"/>
              </a:ext>
            </a:extLst>
          </p:cNvPr>
          <p:cNvSpPr/>
          <p:nvPr/>
        </p:nvSpPr>
        <p:spPr>
          <a:xfrm>
            <a:off x="711925" y="978612"/>
            <a:ext cx="645175" cy="315965"/>
          </a:xfrm>
          <a:prstGeom prst="wedgeRoundRectCallout">
            <a:avLst>
              <a:gd name="adj1" fmla="val 142883"/>
              <a:gd name="adj2" fmla="val 16868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Stay in dual inherit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19FED653-0D36-4FFB-AC9A-5FBCA403BD63}"/>
              </a:ext>
            </a:extLst>
          </p:cNvPr>
          <p:cNvSpPr/>
          <p:nvPr/>
        </p:nvSpPr>
        <p:spPr>
          <a:xfrm>
            <a:off x="10372257" y="5112501"/>
            <a:ext cx="645175" cy="315965"/>
          </a:xfrm>
          <a:prstGeom prst="wedgeRoundRectCallout">
            <a:avLst>
              <a:gd name="adj1" fmla="val -34934"/>
              <a:gd name="adj2" fmla="val -18636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Stay in dual inherit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E1B383-C298-4B11-AE52-9338C2EF9E79}"/>
              </a:ext>
            </a:extLst>
          </p:cNvPr>
          <p:cNvSpPr/>
          <p:nvPr/>
        </p:nvSpPr>
        <p:spPr>
          <a:xfrm>
            <a:off x="3748747" y="4245696"/>
            <a:ext cx="913388" cy="3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network utils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networks()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12CB8A-0200-49E3-9745-09765E486042}"/>
              </a:ext>
            </a:extLst>
          </p:cNvPr>
          <p:cNvCxnSpPr>
            <a:cxnSpLocks/>
            <a:stCxn id="31" idx="3"/>
            <a:endCxn id="73" idx="1"/>
          </p:cNvCxnSpPr>
          <p:nvPr/>
        </p:nvCxnSpPr>
        <p:spPr>
          <a:xfrm>
            <a:off x="3151221" y="3879242"/>
            <a:ext cx="597526" cy="538763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A26DE1-32AA-4A45-B77D-F0DE1BB005FD}"/>
              </a:ext>
            </a:extLst>
          </p:cNvPr>
          <p:cNvCxnSpPr>
            <a:cxnSpLocks/>
            <a:stCxn id="4" idx="1"/>
            <a:endCxn id="73" idx="3"/>
          </p:cNvCxnSpPr>
          <p:nvPr/>
        </p:nvCxnSpPr>
        <p:spPr>
          <a:xfrm flipH="1" flipV="1">
            <a:off x="4662135" y="4418005"/>
            <a:ext cx="741079" cy="28628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290FBF-79AA-4EC2-AAB9-44FAE539A735}"/>
              </a:ext>
            </a:extLst>
          </p:cNvPr>
          <p:cNvCxnSpPr>
            <a:cxnSpLocks/>
            <a:stCxn id="16" idx="1"/>
            <a:endCxn id="73" idx="3"/>
          </p:cNvCxnSpPr>
          <p:nvPr/>
        </p:nvCxnSpPr>
        <p:spPr>
          <a:xfrm flipH="1" flipV="1">
            <a:off x="4662135" y="4418005"/>
            <a:ext cx="2464850" cy="1726953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1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1691</Words>
  <Application>Microsoft Office PowerPoint</Application>
  <PresentationFormat>Widescreen</PresentationFormat>
  <Paragraphs>511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Yuan, Dl (NSB - CN/Beijing)</dc:creator>
  <cp:lastModifiedBy>Yuan, Dl (NSB - CN/Beijing)</cp:lastModifiedBy>
  <cp:revision>82</cp:revision>
  <cp:lastPrinted>2021-05-08T05:40:16Z</cp:lastPrinted>
  <dcterms:created xsi:type="dcterms:W3CDTF">2021-05-07T22:52:45Z</dcterms:created>
  <dcterms:modified xsi:type="dcterms:W3CDTF">2022-06-23T10:15:48Z</dcterms:modified>
</cp:coreProperties>
</file>