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7" r:id="rId5"/>
    <p:sldId id="261" r:id="rId6"/>
    <p:sldId id="259" r:id="rId7"/>
    <p:sldId id="262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>
        <p:scale>
          <a:sx n="120" d="100"/>
          <a:sy n="120" d="100"/>
        </p:scale>
        <p:origin x="-2716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48" y="0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r">
              <a:defRPr sz="800"/>
            </a:lvl1pPr>
          </a:lstStyle>
          <a:p>
            <a:fld id="{CEF56E8A-64DC-41CA-8C2D-19B605E4FB8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93" tIns="31497" rIns="62993" bIns="314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11" y="4783532"/>
            <a:ext cx="5445978" cy="3913800"/>
          </a:xfrm>
          <a:prstGeom prst="rect">
            <a:avLst/>
          </a:prstGeom>
        </p:spPr>
        <p:txBody>
          <a:bodyPr vert="horz" lIns="62993" tIns="31497" rIns="62993" bIns="314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779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48" y="9440779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r">
              <a:defRPr sz="800"/>
            </a:lvl1pPr>
          </a:lstStyle>
          <a:p>
            <a:fld id="{6BC85610-E1FE-4B62-A05E-8274DA5B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237-E2F9-4DC1-B0DC-3FD8689A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31D5-167C-4A63-8674-4BCDB78C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3671-B6F7-4982-BBCD-79EE87D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6EA9-7041-4AED-9752-4D9C5EE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1046-EBAF-4FF9-BC46-A487E8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592-5319-4396-ABEA-C8D5ADBD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0E77-617A-49FB-8E44-3E252707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3CD0-2364-4A39-81BA-9F9C313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5894-A911-4A80-8808-739D514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DFF8-D5F9-425E-91E6-E40D0E2B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5759-9B17-4495-8600-DC924230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812A-98B5-4051-B3FB-C80EE6A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3CB-C690-4DA4-B766-FFFFFFC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93E9-7952-4676-A4D0-582A05C3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E990-2E1E-4B26-8966-27C7CC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46FF-52ED-41B4-8C3F-A42B346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F171-DF2D-4E1D-BE1C-F8DBB1BA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0A16-34F2-4D3C-8ACC-CC71125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9761-DDA6-4235-BD09-2245814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C7A-B1EC-4E69-88DC-6F010A5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BCF-D3D4-414D-869D-5E6385F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C090-D78B-43C4-8951-50F01D3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5917-6468-4884-B51F-C254C62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C10E-0BF7-4C8E-B091-8297197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BF4-A81D-4171-97AA-1E13127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29B-BC83-45CD-86C9-4170885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6E6-9E8A-4D66-B0EB-239D24B5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64BC0-3551-48C7-B8C1-4F579A33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036-8784-42BA-8D05-3E45067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A203-B444-49B2-993B-E19F20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B096-4039-4037-A429-15CBA97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0B8-8C82-4A8C-AEEA-3C190ED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0EEC-6439-438B-B9B8-536934C4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862C-9D47-40A8-B58E-3486D8B0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7DB-94F9-438B-BDE2-6F06F69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F239-49B4-44BA-AA1B-69F9C10F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C391B-1559-4CD6-8F7B-981F2861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15C6-EF0E-43E2-8403-5171345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9948-4BE8-4565-A793-4CCBC3E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09D-E313-4990-956B-7A51B03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AD69-234E-4D57-9D98-05824F7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BF0E-A028-4B79-8F61-758A84F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03-86AE-4F28-B86D-3D54F5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7715-90CF-4BBB-B880-216D177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C009-A9E9-45B0-8D5D-D895CBB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C5C1-A0AF-4186-AB5A-7914A4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6F4-A7EA-4D1B-814F-58575CF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0A47-BA54-4A34-A431-A74441D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7B9B-09B4-4BE3-B4AA-4B72A16A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C010-CA31-41E2-9AE3-879BDE87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3898-B160-4E93-9FAE-C64F12B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D145-385D-424C-9D88-6660DB9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170-5EA2-482C-AC7E-76CDF17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4B71-DD82-43DA-B35C-1DC4ECC2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689-8EC6-4F80-AD59-AD6AE542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204-42F0-4602-8354-CE044B6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2DE-782A-4FF3-AB32-1CE855DC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FC2-467E-4CC2-BC55-DB1430B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A7C5-93E0-4C2B-812F-4AED657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6D31-A04D-487D-A666-6602151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8FF-7810-47F4-886F-5761131D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031-9B60-4F65-AA01-EA37664D186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9CF9-831F-4BF2-AD22-7DB249DE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6F14-0CE4-4F2E-B9EA-1D9C2FD5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968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371634"/>
            <a:ext cx="591037" cy="108839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3" y="3353696"/>
            <a:ext cx="501506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7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1740" y="4190397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3858750" y="5168012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844389" y="4347040"/>
            <a:ext cx="988264" cy="671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51346" y="4414171"/>
            <a:ext cx="1381307" cy="91048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2"/>
            <a:ext cx="754006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7456712" y="2569443"/>
            <a:ext cx="516014" cy="78425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69443"/>
            <a:ext cx="316591" cy="61141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603159" y="4084319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2" y="3724535"/>
            <a:ext cx="607095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680925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650307"/>
            <a:ext cx="795569" cy="391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1"/>
          </p:cNvCxnSpPr>
          <p:nvPr/>
        </p:nvCxnSpPr>
        <p:spPr>
          <a:xfrm flipV="1">
            <a:off x="1254693" y="4243981"/>
            <a:ext cx="348466" cy="40632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3"/>
            <a:ext cx="397784" cy="39774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 flipH="1">
            <a:off x="3487908" y="1583533"/>
            <a:ext cx="46064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336611"/>
            <a:ext cx="766767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7"/>
            <a:ext cx="403046" cy="8429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8223479" y="2586644"/>
            <a:ext cx="1168444" cy="93609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1977601"/>
            <a:ext cx="754006" cy="45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80E548A-BB09-46B7-A6DA-C2FFD8DE3436}"/>
              </a:ext>
            </a:extLst>
          </p:cNvPr>
          <p:cNvCxnSpPr>
            <a:cxnSpLocks/>
            <a:stCxn id="373" idx="1"/>
            <a:endCxn id="259" idx="3"/>
          </p:cNvCxnSpPr>
          <p:nvPr/>
        </p:nvCxnSpPr>
        <p:spPr>
          <a:xfrm flipH="1">
            <a:off x="10158690" y="2205890"/>
            <a:ext cx="673507" cy="38075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3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274763"/>
            <a:ext cx="930703" cy="144303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92979" y="3619552"/>
            <a:ext cx="633487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956042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94234" y="6043250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4614760" y="6144958"/>
            <a:ext cx="873232" cy="5867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151291" y="2468072"/>
            <a:ext cx="909783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606183" y="2882053"/>
            <a:ext cx="803540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5645298" y="2675063"/>
            <a:ext cx="505993" cy="49370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436755"/>
            <a:ext cx="984542" cy="44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204197" y="1914217"/>
            <a:ext cx="546999" cy="5225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096768"/>
            <a:ext cx="954947" cy="421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506179" y="4636206"/>
            <a:ext cx="232934" cy="46056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506179" y="5518002"/>
            <a:ext cx="547880" cy="52597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307378"/>
            <a:ext cx="8818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 flipH="1">
            <a:off x="10222719" y="2807444"/>
            <a:ext cx="30007" cy="10105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7726466" y="2557411"/>
            <a:ext cx="2085313" cy="123118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409723" y="2628456"/>
            <a:ext cx="439294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13937F-2405-406C-9122-2E23CACF16AF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>
            <a:off x="1204197" y="2878259"/>
            <a:ext cx="534916" cy="143862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stores data with shape like(5, 54) rather than (5*54), which would be readable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Connection dummy </a:t>
            </a:r>
            <a:r>
              <a:rPr lang="en-US" dirty="0" err="1">
                <a:solidFill>
                  <a:schemeClr val="accent6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() need or not.  Like: Decide() { super().decide() }. A: need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Behavior decide(): dual inherit or self-written, or else? A: invoke </a:t>
            </a:r>
            <a:r>
              <a:rPr lang="en-US" dirty="0" err="1">
                <a:solidFill>
                  <a:schemeClr val="accent6"/>
                </a:solidFill>
              </a:rPr>
              <a:t>xxx_pre</a:t>
            </a:r>
            <a:r>
              <a:rPr lang="en-US" dirty="0">
                <a:solidFill>
                  <a:schemeClr val="accent6"/>
                </a:solidFill>
              </a:rPr>
              <a:t>() from </a:t>
            </a:r>
            <a:r>
              <a:rPr lang="en-US" dirty="0" err="1">
                <a:solidFill>
                  <a:schemeClr val="accent6"/>
                </a:solidFill>
              </a:rPr>
              <a:t>NN_base</a:t>
            </a:r>
            <a:endParaRPr lang="en-US" dirty="0">
              <a:solidFill>
                <a:schemeClr val="accent6"/>
              </a:solidFill>
            </a:endParaRP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Reshape_DNN_network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in guess, remove!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UT u=0. name check</a:t>
            </a:r>
          </a:p>
          <a:p>
            <a:pPr marL="228600" indent="-228600">
              <a:buAutoNum type="arabicPeriod"/>
            </a:pPr>
            <a:r>
              <a:rPr lang="en-US" dirty="0"/>
              <a:t>Guess duplicate a lot ‘network build’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Common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()? A: NO. UT needs to setup agent w/o any input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V2. remove dual inherit for ‘behavior’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913388" cy="126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488758"/>
            <a:ext cx="681854" cy="97127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2" y="3353696"/>
            <a:ext cx="725341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6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8351" y="4638003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4335126" y="5482918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851000" y="4414171"/>
            <a:ext cx="981653" cy="3804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631424" y="4414171"/>
            <a:ext cx="1201229" cy="10687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3"/>
            <a:ext cx="847266" cy="331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28426"/>
            <a:ext cx="316591" cy="6524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446161" y="4084319"/>
            <a:ext cx="737822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3" y="3724535"/>
            <a:ext cx="607094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784013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708165"/>
            <a:ext cx="795569" cy="333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2"/>
            <a:ext cx="397784" cy="39775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>
            <a:off x="3533972" y="1583533"/>
            <a:ext cx="5480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434177"/>
            <a:ext cx="766767" cy="40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6"/>
            <a:ext cx="403046" cy="84294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2073310"/>
            <a:ext cx="754006" cy="360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C3A87491-F4CC-4969-966F-93C03C8FC6EB}"/>
              </a:ext>
            </a:extLst>
          </p:cNvPr>
          <p:cNvSpPr/>
          <p:nvPr/>
        </p:nvSpPr>
        <p:spPr>
          <a:xfrm>
            <a:off x="5497571" y="6358434"/>
            <a:ext cx="751086" cy="402477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21A11A2-8BA5-4AAC-886D-3F1A49E93DB4}"/>
              </a:ext>
            </a:extLst>
          </p:cNvPr>
          <p:cNvSpPr/>
          <p:nvPr/>
        </p:nvSpPr>
        <p:spPr>
          <a:xfrm>
            <a:off x="4390913" y="1527466"/>
            <a:ext cx="776606" cy="465309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is better than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r>
              <a:rPr lang="en-US" sz="600" dirty="0">
                <a:solidFill>
                  <a:srgbClr val="7030A0"/>
                </a:solidFill>
              </a:rPr>
              <a:t>. Need not a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95418141-9D01-4DA0-B051-8859327C4584}"/>
              </a:ext>
            </a:extLst>
          </p:cNvPr>
          <p:cNvSpPr/>
          <p:nvPr/>
        </p:nvSpPr>
        <p:spPr>
          <a:xfrm>
            <a:off x="9800673" y="1516143"/>
            <a:ext cx="711302" cy="507810"/>
          </a:xfrm>
          <a:prstGeom prst="wedgeRoundRectCallout">
            <a:avLst>
              <a:gd name="adj1" fmla="val 137095"/>
              <a:gd name="adj2" fmla="val 654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Not 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since </a:t>
            </a:r>
            <a:r>
              <a:rPr lang="en-US" sz="600" dirty="0" err="1">
                <a:solidFill>
                  <a:srgbClr val="7030A0"/>
                </a:solidFill>
              </a:rPr>
              <a:t>replayer</a:t>
            </a:r>
            <a:r>
              <a:rPr lang="en-US" sz="600" dirty="0">
                <a:solidFill>
                  <a:srgbClr val="7030A0"/>
                </a:solidFill>
              </a:rPr>
              <a:t> shape is defined in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endParaRPr lang="en-US" sz="600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12471-E5E0-4AB7-B7B3-F765FDBC0487}"/>
              </a:ext>
            </a:extLst>
          </p:cNvPr>
          <p:cNvSpPr/>
          <p:nvPr/>
        </p:nvSpPr>
        <p:spPr>
          <a:xfrm>
            <a:off x="4203898" y="3699242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71468-25F5-4220-8788-41946610E65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650878" cy="52830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BE9245-29A9-48B0-B1A5-8D1F384F85B0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3487908" y="3724535"/>
            <a:ext cx="715990" cy="14701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737C60-E3D0-4255-A057-DC3F2DCB0B6A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2037264" cy="2334850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2"/>
            <a:ext cx="731754" cy="13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433383"/>
            <a:ext cx="930703" cy="128441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06167" y="3619552"/>
            <a:ext cx="720299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869230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82836" y="5800341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4603362" y="5960726"/>
            <a:ext cx="884630" cy="1842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376457" y="2550108"/>
            <a:ext cx="684617" cy="33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718766" y="2882053"/>
            <a:ext cx="647551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541117"/>
            <a:ext cx="882244" cy="33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153048" y="1914217"/>
            <a:ext cx="598148" cy="62690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210910"/>
            <a:ext cx="789543" cy="30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Dumies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423477" y="4636206"/>
            <a:ext cx="315636" cy="5747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436754"/>
            <a:ext cx="703821" cy="370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10163690" y="2807443"/>
            <a:ext cx="59029" cy="10105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366317" y="2628456"/>
            <a:ext cx="482700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E05C884-47EA-494E-9695-BB8F96FFC8EA}"/>
              </a:ext>
            </a:extLst>
          </p:cNvPr>
          <p:cNvSpPr/>
          <p:nvPr/>
        </p:nvSpPr>
        <p:spPr>
          <a:xfrm>
            <a:off x="4443863" y="6330533"/>
            <a:ext cx="751086" cy="402477"/>
          </a:xfrm>
          <a:prstGeom prst="wedgeRoundRectCallout">
            <a:avLst>
              <a:gd name="adj1" fmla="val -64448"/>
              <a:gd name="adj2" fmla="val -1110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37280194-6F1F-45C3-AD61-E39A56E423A0}"/>
              </a:ext>
            </a:extLst>
          </p:cNvPr>
          <p:cNvSpPr/>
          <p:nvPr/>
        </p:nvSpPr>
        <p:spPr>
          <a:xfrm>
            <a:off x="711925" y="978612"/>
            <a:ext cx="645175" cy="315965"/>
          </a:xfrm>
          <a:prstGeom prst="wedgeRoundRectCallout">
            <a:avLst>
              <a:gd name="adj1" fmla="val 142883"/>
              <a:gd name="adj2" fmla="val 16868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9FED653-0D36-4FFB-AC9A-5FBCA403BD63}"/>
              </a:ext>
            </a:extLst>
          </p:cNvPr>
          <p:cNvSpPr/>
          <p:nvPr/>
        </p:nvSpPr>
        <p:spPr>
          <a:xfrm>
            <a:off x="10372257" y="5112501"/>
            <a:ext cx="645175" cy="315965"/>
          </a:xfrm>
          <a:prstGeom prst="wedgeRoundRectCallout">
            <a:avLst>
              <a:gd name="adj1" fmla="val -34934"/>
              <a:gd name="adj2" fmla="val -1863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E1B383-C298-4B11-AE52-9338C2EF9E79}"/>
              </a:ext>
            </a:extLst>
          </p:cNvPr>
          <p:cNvSpPr/>
          <p:nvPr/>
        </p:nvSpPr>
        <p:spPr>
          <a:xfrm>
            <a:off x="3748747" y="4245696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2CB8A-0200-49E3-9745-09765E48604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3151221" y="3879242"/>
            <a:ext cx="597526" cy="53876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A26DE1-32AA-4A45-B77D-F0DE1BB005FD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662135" y="4418005"/>
            <a:ext cx="741079" cy="28628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290FBF-79AA-4EC2-AAB9-44FAE539A735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 flipV="1">
            <a:off x="4662135" y="4418005"/>
            <a:ext cx="2464850" cy="172695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1691</Words>
  <Application>Microsoft Office PowerPoint</Application>
  <PresentationFormat>Widescreen</PresentationFormat>
  <Paragraphs>511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Dl (NSB - CN/Beijing)</dc:creator>
  <cp:lastModifiedBy>Yuan, Dl (NSB - CN/Beijing)</cp:lastModifiedBy>
  <cp:revision>82</cp:revision>
  <cp:lastPrinted>2021-05-08T05:40:16Z</cp:lastPrinted>
  <dcterms:created xsi:type="dcterms:W3CDTF">2021-05-07T22:52:45Z</dcterms:created>
  <dcterms:modified xsi:type="dcterms:W3CDTF">2021-05-10T10:34:20Z</dcterms:modified>
</cp:coreProperties>
</file>