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06" r:id="rId2"/>
  </p:sldMasterIdLst>
  <p:notesMasterIdLst>
    <p:notesMasterId r:id="rId4"/>
  </p:notesMasterIdLst>
  <p:sldIdLst>
    <p:sldId id="264" r:id="rId3"/>
  </p:sldIdLst>
  <p:sldSz cx="45720000" cy="34290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22860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45720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68580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91440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11430000" algn="l" defTabSz="4572000" rtl="0" eaLnBrk="1" latinLnBrk="0" hangingPunct="1">
      <a:defRPr kern="1200">
        <a:solidFill>
          <a:schemeClr val="tx1"/>
        </a:solidFill>
        <a:latin typeface="Arial" panose="020B0604020202020204" pitchFamily="34" charset="0"/>
        <a:ea typeface="+mn-ea"/>
        <a:cs typeface="+mn-cs"/>
      </a:defRPr>
    </a:lvl6pPr>
    <a:lvl7pPr marL="13716000" algn="l" defTabSz="4572000" rtl="0" eaLnBrk="1" latinLnBrk="0" hangingPunct="1">
      <a:defRPr kern="1200">
        <a:solidFill>
          <a:schemeClr val="tx1"/>
        </a:solidFill>
        <a:latin typeface="Arial" panose="020B0604020202020204" pitchFamily="34" charset="0"/>
        <a:ea typeface="+mn-ea"/>
        <a:cs typeface="+mn-cs"/>
      </a:defRPr>
    </a:lvl7pPr>
    <a:lvl8pPr marL="16002000" algn="l" defTabSz="4572000" rtl="0" eaLnBrk="1" latinLnBrk="0" hangingPunct="1">
      <a:defRPr kern="1200">
        <a:solidFill>
          <a:schemeClr val="tx1"/>
        </a:solidFill>
        <a:latin typeface="Arial" panose="020B0604020202020204" pitchFamily="34" charset="0"/>
        <a:ea typeface="+mn-ea"/>
        <a:cs typeface="+mn-cs"/>
      </a:defRPr>
    </a:lvl8pPr>
    <a:lvl9pPr marL="18288000" algn="l" defTabSz="45720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800" userDrawn="1">
          <p15:clr>
            <a:srgbClr val="A4A3A4"/>
          </p15:clr>
        </p15:guide>
        <p15:guide id="2" pos="14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48" autoAdjust="0"/>
  </p:normalViewPr>
  <p:slideViewPr>
    <p:cSldViewPr>
      <p:cViewPr>
        <p:scale>
          <a:sx n="100" d="100"/>
          <a:sy n="100" d="100"/>
        </p:scale>
        <p:origin x="-16291" y="-11270"/>
      </p:cViewPr>
      <p:guideLst>
        <p:guide orient="horz" pos="10800"/>
        <p:guide pos="144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48DBD939-F6F8-421A-B73C-CB2C3901B198}" type="datetimeFigureOut">
              <a:rPr lang="en-US" smtClean="0"/>
              <a:t>11/13/2017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80341467-C318-4CB6-ACBF-0FF192296F9A}" type="slidenum">
              <a:rPr lang="en-US" smtClean="0"/>
              <a:t>‹#›</a:t>
            </a:fld>
            <a:endParaRPr lang="en-US"/>
          </a:p>
        </p:txBody>
      </p:sp>
    </p:spTree>
    <p:extLst>
      <p:ext uri="{BB962C8B-B14F-4D97-AF65-F5344CB8AC3E}">
        <p14:creationId xmlns:p14="http://schemas.microsoft.com/office/powerpoint/2010/main" val="2558650504"/>
      </p:ext>
    </p:extLst>
  </p:cSld>
  <p:clrMap bg1="lt1" tx1="dk1" bg2="lt2" tx2="dk2" accent1="accent1" accent2="accent2" accent3="accent3" accent4="accent4" accent5="accent5" accent6="accent6" hlink="hlink" folHlink="folHlink"/>
  <p:notesStyle>
    <a:lvl1pPr marL="0" algn="l" defTabSz="4572000" rtl="0" eaLnBrk="1" latinLnBrk="0" hangingPunct="1">
      <a:defRPr sz="6000" kern="1200">
        <a:solidFill>
          <a:schemeClr val="tx1"/>
        </a:solidFill>
        <a:latin typeface="+mn-lt"/>
        <a:ea typeface="+mn-ea"/>
        <a:cs typeface="+mn-cs"/>
      </a:defRPr>
    </a:lvl1pPr>
    <a:lvl2pPr marL="2286000" algn="l" defTabSz="4572000" rtl="0" eaLnBrk="1" latinLnBrk="0" hangingPunct="1">
      <a:defRPr sz="6000" kern="1200">
        <a:solidFill>
          <a:schemeClr val="tx1"/>
        </a:solidFill>
        <a:latin typeface="+mn-lt"/>
        <a:ea typeface="+mn-ea"/>
        <a:cs typeface="+mn-cs"/>
      </a:defRPr>
    </a:lvl2pPr>
    <a:lvl3pPr marL="4572000" algn="l" defTabSz="4572000" rtl="0" eaLnBrk="1" latinLnBrk="0" hangingPunct="1">
      <a:defRPr sz="6000" kern="1200">
        <a:solidFill>
          <a:schemeClr val="tx1"/>
        </a:solidFill>
        <a:latin typeface="+mn-lt"/>
        <a:ea typeface="+mn-ea"/>
        <a:cs typeface="+mn-cs"/>
      </a:defRPr>
    </a:lvl3pPr>
    <a:lvl4pPr marL="6858000" algn="l" defTabSz="4572000" rtl="0" eaLnBrk="1" latinLnBrk="0" hangingPunct="1">
      <a:defRPr sz="6000" kern="1200">
        <a:solidFill>
          <a:schemeClr val="tx1"/>
        </a:solidFill>
        <a:latin typeface="+mn-lt"/>
        <a:ea typeface="+mn-ea"/>
        <a:cs typeface="+mn-cs"/>
      </a:defRPr>
    </a:lvl4pPr>
    <a:lvl5pPr marL="9144000" algn="l" defTabSz="4572000" rtl="0" eaLnBrk="1" latinLnBrk="0" hangingPunct="1">
      <a:defRPr sz="6000" kern="1200">
        <a:solidFill>
          <a:schemeClr val="tx1"/>
        </a:solidFill>
        <a:latin typeface="+mn-lt"/>
        <a:ea typeface="+mn-ea"/>
        <a:cs typeface="+mn-cs"/>
      </a:defRPr>
    </a:lvl5pPr>
    <a:lvl6pPr marL="11430000" algn="l" defTabSz="4572000" rtl="0" eaLnBrk="1" latinLnBrk="0" hangingPunct="1">
      <a:defRPr sz="6000" kern="1200">
        <a:solidFill>
          <a:schemeClr val="tx1"/>
        </a:solidFill>
        <a:latin typeface="+mn-lt"/>
        <a:ea typeface="+mn-ea"/>
        <a:cs typeface="+mn-cs"/>
      </a:defRPr>
    </a:lvl6pPr>
    <a:lvl7pPr marL="13716000" algn="l" defTabSz="4572000" rtl="0" eaLnBrk="1" latinLnBrk="0" hangingPunct="1">
      <a:defRPr sz="6000" kern="1200">
        <a:solidFill>
          <a:schemeClr val="tx1"/>
        </a:solidFill>
        <a:latin typeface="+mn-lt"/>
        <a:ea typeface="+mn-ea"/>
        <a:cs typeface="+mn-cs"/>
      </a:defRPr>
    </a:lvl7pPr>
    <a:lvl8pPr marL="16002000" algn="l" defTabSz="4572000" rtl="0" eaLnBrk="1" latinLnBrk="0" hangingPunct="1">
      <a:defRPr sz="6000" kern="1200">
        <a:solidFill>
          <a:schemeClr val="tx1"/>
        </a:solidFill>
        <a:latin typeface="+mn-lt"/>
        <a:ea typeface="+mn-ea"/>
        <a:cs typeface="+mn-cs"/>
      </a:defRPr>
    </a:lvl8pPr>
    <a:lvl9pPr marL="18288000" algn="l" defTabSz="457200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0DA622FF-41A9-44F3-9228-3F5869DABBB9}"/>
              </a:ext>
            </a:extLst>
          </p:cNvPr>
          <p:cNvSpPr>
            <a:spLocks noGrp="1" noRot="1" noChangeAspect="1" noTextEdit="1"/>
          </p:cNvSpPr>
          <p:nvPr>
            <p:ph type="sldImg"/>
          </p:nvPr>
        </p:nvSpPr>
        <p:spPr>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A5DFD28B-24BE-4C17-839C-7ABFC6C2713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a:extLst>
              <a:ext uri="{FF2B5EF4-FFF2-40B4-BE49-F238E27FC236}">
                <a16:creationId xmlns:a16="http://schemas.microsoft.com/office/drawing/2014/main" id="{720725F0-2EAF-45CA-BE6C-0769C3CF464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C18658-BC63-41E8-87D7-9111220CEDB6}" type="slidenum">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9653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8723" y="10652790"/>
            <a:ext cx="38862565" cy="7348800"/>
          </a:xfrm>
        </p:spPr>
        <p:txBody>
          <a:bodyPr numCol="1"/>
          <a:lstStyle/>
          <a:p>
            <a:r>
              <a:rPr lang="en-US"/>
              <a:t>Click to edit Master title style</a:t>
            </a:r>
          </a:p>
        </p:txBody>
      </p:sp>
      <p:sp>
        <p:nvSpPr>
          <p:cNvPr id="3" name="Subtitle 2"/>
          <p:cNvSpPr>
            <a:spLocks noGrp="1"/>
          </p:cNvSpPr>
          <p:nvPr>
            <p:ph type="subTitle" idx="1"/>
          </p:nvPr>
        </p:nvSpPr>
        <p:spPr>
          <a:xfrm>
            <a:off x="6857438" y="19430343"/>
            <a:ext cx="32005135" cy="8764325"/>
          </a:xfrm>
        </p:spPr>
        <p:txBody>
          <a:bodyPr numCol="1"/>
          <a:lstStyle>
            <a:lvl1pPr marL="0" indent="0" algn="ctr">
              <a:buNone/>
              <a:defRPr/>
            </a:lvl1pPr>
            <a:lvl2pPr marL="408280" indent="0" algn="ctr">
              <a:buNone/>
              <a:defRPr/>
            </a:lvl2pPr>
            <a:lvl3pPr marL="816560" indent="0" algn="ctr">
              <a:buNone/>
              <a:defRPr/>
            </a:lvl3pPr>
            <a:lvl4pPr marL="1224840" indent="0" algn="ctr">
              <a:buNone/>
              <a:defRPr/>
            </a:lvl4pPr>
            <a:lvl5pPr marL="1633120" indent="0" algn="ctr">
              <a:buNone/>
              <a:defRPr/>
            </a:lvl5pPr>
            <a:lvl6pPr marL="2041400" indent="0" algn="ctr">
              <a:buNone/>
              <a:defRPr/>
            </a:lvl6pPr>
            <a:lvl7pPr marL="2449680" indent="0" algn="ctr">
              <a:buNone/>
              <a:defRPr/>
            </a:lvl7pPr>
            <a:lvl8pPr marL="2857955" indent="0" algn="ctr">
              <a:buNone/>
              <a:defRPr/>
            </a:lvl8pPr>
            <a:lvl9pPr marL="3266235"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861E3B2-2A30-4E72-83CF-ACA25828F754}"/>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5" name="Rectangle 5">
            <a:extLst>
              <a:ext uri="{FF2B5EF4-FFF2-40B4-BE49-F238E27FC236}">
                <a16:creationId xmlns:a16="http://schemas.microsoft.com/office/drawing/2014/main" id="{26A9C59A-C7A4-4106-8B98-25420BECAA3F}"/>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6" name="Rectangle 6">
            <a:extLst>
              <a:ext uri="{FF2B5EF4-FFF2-40B4-BE49-F238E27FC236}">
                <a16:creationId xmlns:a16="http://schemas.microsoft.com/office/drawing/2014/main" id="{90262429-7EB2-417D-A915-E831C687B775}"/>
              </a:ext>
            </a:extLst>
          </p:cNvPr>
          <p:cNvSpPr>
            <a:spLocks noGrp="1" noChangeArrowheads="1"/>
          </p:cNvSpPr>
          <p:nvPr>
            <p:ph type="sldNum" sz="quarter" idx="12"/>
          </p:nvPr>
        </p:nvSpPr>
        <p:spPr>
          <a:ln/>
        </p:spPr>
        <p:txBody>
          <a:bodyPr numCol="1"/>
          <a:lstStyle>
            <a:lvl1pPr>
              <a:defRPr/>
            </a:lvl1pPr>
          </a:lstStyle>
          <a:p>
            <a:fld id="{F39E242E-F76B-495E-BE3B-776DEAC9AA1B}" type="slidenum">
              <a:rPr lang="en-US"/>
              <a:pPr/>
              <a:t>‹#›</a:t>
            </a:fld>
            <a:endParaRPr lang="en-US"/>
          </a:p>
        </p:txBody>
      </p:sp>
    </p:spTree>
    <p:extLst>
      <p:ext uri="{BB962C8B-B14F-4D97-AF65-F5344CB8AC3E}">
        <p14:creationId xmlns:p14="http://schemas.microsoft.com/office/powerpoint/2010/main" val="324830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FFB410-C0DC-4C33-8A14-FF3E21139E32}"/>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5" name="Rectangle 5">
            <a:extLst>
              <a:ext uri="{FF2B5EF4-FFF2-40B4-BE49-F238E27FC236}">
                <a16:creationId xmlns:a16="http://schemas.microsoft.com/office/drawing/2014/main" id="{63807AAE-ECBE-4F2E-98C8-7539FEFF59C1}"/>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6" name="Rectangle 6">
            <a:extLst>
              <a:ext uri="{FF2B5EF4-FFF2-40B4-BE49-F238E27FC236}">
                <a16:creationId xmlns:a16="http://schemas.microsoft.com/office/drawing/2014/main" id="{9F9D168F-8F9A-4BD4-8D18-EB89EAC848CC}"/>
              </a:ext>
            </a:extLst>
          </p:cNvPr>
          <p:cNvSpPr>
            <a:spLocks noGrp="1" noChangeArrowheads="1"/>
          </p:cNvSpPr>
          <p:nvPr>
            <p:ph type="sldNum" sz="quarter" idx="12"/>
          </p:nvPr>
        </p:nvSpPr>
        <p:spPr>
          <a:ln/>
        </p:spPr>
        <p:txBody>
          <a:bodyPr numCol="1"/>
          <a:lstStyle>
            <a:lvl1pPr>
              <a:defRPr/>
            </a:lvl1pPr>
          </a:lstStyle>
          <a:p>
            <a:fld id="{41881D80-D390-4122-BCBB-C8E6BA984C01}" type="slidenum">
              <a:rPr lang="en-US"/>
              <a:pPr/>
              <a:t>‹#›</a:t>
            </a:fld>
            <a:endParaRPr lang="en-US"/>
          </a:p>
        </p:txBody>
      </p:sp>
    </p:spTree>
    <p:extLst>
      <p:ext uri="{BB962C8B-B14F-4D97-AF65-F5344CB8AC3E}">
        <p14:creationId xmlns:p14="http://schemas.microsoft.com/office/powerpoint/2010/main" val="410244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576353" y="3047670"/>
            <a:ext cx="9714935" cy="27432330"/>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3428718" y="3047670"/>
            <a:ext cx="29011565" cy="27432330"/>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14F40E1-F96C-4F53-815B-7AA44A784E56}"/>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5" name="Rectangle 5">
            <a:extLst>
              <a:ext uri="{FF2B5EF4-FFF2-40B4-BE49-F238E27FC236}">
                <a16:creationId xmlns:a16="http://schemas.microsoft.com/office/drawing/2014/main" id="{780D61DF-E519-40EA-88E9-63F85B560BB5}"/>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6" name="Rectangle 6">
            <a:extLst>
              <a:ext uri="{FF2B5EF4-FFF2-40B4-BE49-F238E27FC236}">
                <a16:creationId xmlns:a16="http://schemas.microsoft.com/office/drawing/2014/main" id="{708AAC74-2D19-4C3E-94C3-247BB0B73E86}"/>
              </a:ext>
            </a:extLst>
          </p:cNvPr>
          <p:cNvSpPr>
            <a:spLocks noGrp="1" noChangeArrowheads="1"/>
          </p:cNvSpPr>
          <p:nvPr>
            <p:ph type="sldNum" sz="quarter" idx="12"/>
          </p:nvPr>
        </p:nvSpPr>
        <p:spPr>
          <a:ln/>
        </p:spPr>
        <p:txBody>
          <a:bodyPr numCol="1"/>
          <a:lstStyle>
            <a:lvl1pPr>
              <a:defRPr/>
            </a:lvl1pPr>
          </a:lstStyle>
          <a:p>
            <a:fld id="{87DA41D5-6886-4FA3-B193-7F7E2D44309A}" type="slidenum">
              <a:rPr lang="en-US"/>
              <a:pPr/>
              <a:t>‹#›</a:t>
            </a:fld>
            <a:endParaRPr lang="en-US"/>
          </a:p>
        </p:txBody>
      </p:sp>
    </p:spTree>
    <p:extLst>
      <p:ext uri="{BB962C8B-B14F-4D97-AF65-F5344CB8AC3E}">
        <p14:creationId xmlns:p14="http://schemas.microsoft.com/office/powerpoint/2010/main" val="129506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660" y="10652790"/>
            <a:ext cx="38860680" cy="7348800"/>
          </a:xfrm>
        </p:spPr>
        <p:txBody>
          <a:bodyPr numCol="1"/>
          <a:lstStyle/>
          <a:p>
            <a:r>
              <a:rPr lang="en-US"/>
              <a:t>Click to edit Master title style</a:t>
            </a:r>
          </a:p>
        </p:txBody>
      </p:sp>
      <p:sp>
        <p:nvSpPr>
          <p:cNvPr id="3" name="Subtitle 2"/>
          <p:cNvSpPr>
            <a:spLocks noGrp="1"/>
          </p:cNvSpPr>
          <p:nvPr>
            <p:ph type="subTitle" idx="1"/>
          </p:nvPr>
        </p:nvSpPr>
        <p:spPr>
          <a:xfrm>
            <a:off x="6857670" y="19430343"/>
            <a:ext cx="32004660" cy="8764325"/>
          </a:xfrm>
        </p:spPr>
        <p:txBody>
          <a:bodyPr numCol="1"/>
          <a:lstStyle>
            <a:lvl1pPr marL="0" indent="0" algn="ctr">
              <a:buNone/>
              <a:defRPr/>
            </a:lvl1pPr>
            <a:lvl2pPr marL="306210" indent="0" algn="ctr">
              <a:buNone/>
              <a:defRPr/>
            </a:lvl2pPr>
            <a:lvl3pPr marL="612420" indent="0" algn="ctr">
              <a:buNone/>
              <a:defRPr/>
            </a:lvl3pPr>
            <a:lvl4pPr marL="918630" indent="0" algn="ctr">
              <a:buNone/>
              <a:defRPr/>
            </a:lvl4pPr>
            <a:lvl5pPr marL="1224840" indent="0" algn="ctr">
              <a:buNone/>
              <a:defRPr/>
            </a:lvl5pPr>
            <a:lvl6pPr marL="1531050" indent="0" algn="ctr">
              <a:buNone/>
              <a:defRPr/>
            </a:lvl6pPr>
            <a:lvl7pPr marL="1837260" indent="0" algn="ctr">
              <a:buNone/>
              <a:defRPr/>
            </a:lvl7pPr>
            <a:lvl8pPr marL="2143470" indent="0" algn="ctr">
              <a:buNone/>
              <a:defRPr/>
            </a:lvl8pPr>
            <a:lvl9pPr marL="2449680" indent="0" algn="ctr">
              <a:buNone/>
              <a:defRPr/>
            </a:lvl9pPr>
          </a:lstStyle>
          <a:p>
            <a:r>
              <a:rPr lang="en-US"/>
              <a:t>Click to edit Master subtitle style</a:t>
            </a:r>
          </a:p>
        </p:txBody>
      </p:sp>
    </p:spTree>
    <p:extLst>
      <p:ext uri="{BB962C8B-B14F-4D97-AF65-F5344CB8AC3E}">
        <p14:creationId xmlns:p14="http://schemas.microsoft.com/office/powerpoint/2010/main" val="225359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1413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2034833"/>
            <a:ext cx="38862330" cy="6809715"/>
          </a:xfrm>
        </p:spPr>
        <p:txBody>
          <a:bodyPr numCol="1" anchor="t"/>
          <a:lstStyle>
            <a:lvl1pPr algn="l">
              <a:defRPr sz="2680" b="1" cap="all"/>
            </a:lvl1pPr>
          </a:lstStyle>
          <a:p>
            <a:r>
              <a:rPr lang="en-US"/>
              <a:t>Click to edit Master title style</a:t>
            </a:r>
          </a:p>
        </p:txBody>
      </p:sp>
      <p:sp>
        <p:nvSpPr>
          <p:cNvPr id="3" name="Text Placeholder 2"/>
          <p:cNvSpPr>
            <a:spLocks noGrp="1"/>
          </p:cNvSpPr>
          <p:nvPr>
            <p:ph type="body" idx="1"/>
          </p:nvPr>
        </p:nvSpPr>
        <p:spPr>
          <a:xfrm>
            <a:off x="3611565" y="14533895"/>
            <a:ext cx="38862330" cy="7500940"/>
          </a:xfrm>
        </p:spPr>
        <p:txBody>
          <a:bodyPr numCol="1" anchor="b"/>
          <a:lstStyle>
            <a:lvl1pPr marL="0" indent="0">
              <a:buNone/>
              <a:defRPr sz="1340"/>
            </a:lvl1pPr>
            <a:lvl2pPr marL="306210" indent="0">
              <a:buNone/>
              <a:defRPr sz="1205"/>
            </a:lvl2pPr>
            <a:lvl3pPr marL="612420" indent="0">
              <a:buNone/>
              <a:defRPr sz="1070"/>
            </a:lvl3pPr>
            <a:lvl4pPr marL="918630" indent="0">
              <a:buNone/>
              <a:defRPr sz="940"/>
            </a:lvl4pPr>
            <a:lvl5pPr marL="1224840" indent="0">
              <a:buNone/>
              <a:defRPr sz="940"/>
            </a:lvl5pPr>
            <a:lvl6pPr marL="1531050" indent="0">
              <a:buNone/>
              <a:defRPr sz="940"/>
            </a:lvl6pPr>
            <a:lvl7pPr marL="1837260" indent="0">
              <a:buNone/>
              <a:defRPr sz="940"/>
            </a:lvl7pPr>
            <a:lvl8pPr marL="2143470" indent="0">
              <a:buNone/>
              <a:defRPr sz="940"/>
            </a:lvl8pPr>
            <a:lvl9pPr marL="2449680" indent="0">
              <a:buNone/>
              <a:defRPr sz="940"/>
            </a:lvl9pPr>
          </a:lstStyle>
          <a:p>
            <a:pPr lvl="0"/>
            <a:r>
              <a:rPr lang="en-US"/>
              <a:t>Click to edit Master text styles</a:t>
            </a:r>
          </a:p>
        </p:txBody>
      </p:sp>
    </p:spTree>
    <p:extLst>
      <p:ext uri="{BB962C8B-B14F-4D97-AF65-F5344CB8AC3E}">
        <p14:creationId xmlns:p14="http://schemas.microsoft.com/office/powerpoint/2010/main" val="4208180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722648" y="5873753"/>
            <a:ext cx="5114725" cy="27670455"/>
          </a:xfrm>
        </p:spPr>
        <p:txBody>
          <a:bodyPr numCol="1"/>
          <a:lstStyle>
            <a:lvl1pPr>
              <a:defRPr sz="1875"/>
            </a:lvl1pPr>
            <a:lvl2pPr>
              <a:defRPr sz="1605"/>
            </a:lvl2pPr>
            <a:lvl3pPr>
              <a:defRPr sz="1340"/>
            </a:lvl3pPr>
            <a:lvl4pPr>
              <a:defRPr sz="1205"/>
            </a:lvl4pPr>
            <a:lvl5pPr>
              <a:defRPr sz="1205"/>
            </a:lvl5pPr>
            <a:lvl6pPr>
              <a:defRPr sz="1205"/>
            </a:lvl6pPr>
            <a:lvl7pPr>
              <a:defRPr sz="1205"/>
            </a:lvl7pPr>
            <a:lvl8pPr>
              <a:defRPr sz="1205"/>
            </a:lvl8pPr>
            <a:lvl9pPr>
              <a:defRPr sz="1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6120" y="5873753"/>
            <a:ext cx="5116380" cy="27670455"/>
          </a:xfrm>
        </p:spPr>
        <p:txBody>
          <a:bodyPr numCol="1"/>
          <a:lstStyle>
            <a:lvl1pPr>
              <a:defRPr sz="1875"/>
            </a:lvl1pPr>
            <a:lvl2pPr>
              <a:defRPr sz="1605"/>
            </a:lvl2pPr>
            <a:lvl3pPr>
              <a:defRPr sz="1340"/>
            </a:lvl3pPr>
            <a:lvl4pPr>
              <a:defRPr sz="1205"/>
            </a:lvl4pPr>
            <a:lvl5pPr>
              <a:defRPr sz="1205"/>
            </a:lvl5pPr>
            <a:lvl6pPr>
              <a:defRPr sz="1205"/>
            </a:lvl6pPr>
            <a:lvl7pPr>
              <a:defRPr sz="1205"/>
            </a:lvl7pPr>
            <a:lvl8pPr>
              <a:defRPr sz="1205"/>
            </a:lvl8pPr>
            <a:lvl9pPr>
              <a:defRPr sz="1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905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343" y="1372525"/>
            <a:ext cx="41149325" cy="5715000"/>
          </a:xfrm>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2285340" y="7676225"/>
            <a:ext cx="20200940" cy="3198150"/>
          </a:xfrm>
        </p:spPr>
        <p:txBody>
          <a:bodyPr numCol="1" anchor="b"/>
          <a:lstStyle>
            <a:lvl1pPr marL="0" indent="0">
              <a:buNone/>
              <a:defRPr sz="1605" b="1"/>
            </a:lvl1pPr>
            <a:lvl2pPr marL="306210" indent="0">
              <a:buNone/>
              <a:defRPr sz="1340" b="1"/>
            </a:lvl2pPr>
            <a:lvl3pPr marL="612420" indent="0">
              <a:buNone/>
              <a:defRPr sz="1205" b="1"/>
            </a:lvl3pPr>
            <a:lvl4pPr marL="918630" indent="0">
              <a:buNone/>
              <a:defRPr sz="1070" b="1"/>
            </a:lvl4pPr>
            <a:lvl5pPr marL="1224840" indent="0">
              <a:buNone/>
              <a:defRPr sz="1070" b="1"/>
            </a:lvl5pPr>
            <a:lvl6pPr marL="1531050" indent="0">
              <a:buNone/>
              <a:defRPr sz="1070" b="1"/>
            </a:lvl6pPr>
            <a:lvl7pPr marL="1837260" indent="0">
              <a:buNone/>
              <a:defRPr sz="1070" b="1"/>
            </a:lvl7pPr>
            <a:lvl8pPr marL="2143470" indent="0">
              <a:buNone/>
              <a:defRPr sz="1070" b="1"/>
            </a:lvl8pPr>
            <a:lvl9pPr marL="2449680" indent="0">
              <a:buNone/>
              <a:defRPr sz="1070" b="1"/>
            </a:lvl9pPr>
          </a:lstStyle>
          <a:p>
            <a:pPr lvl="0"/>
            <a:r>
              <a:rPr lang="en-US"/>
              <a:t>Click to edit Master text styles</a:t>
            </a:r>
          </a:p>
        </p:txBody>
      </p:sp>
      <p:sp>
        <p:nvSpPr>
          <p:cNvPr id="4" name="Content Placeholder 3"/>
          <p:cNvSpPr>
            <a:spLocks noGrp="1"/>
          </p:cNvSpPr>
          <p:nvPr>
            <p:ph sz="half" idx="2"/>
          </p:nvPr>
        </p:nvSpPr>
        <p:spPr>
          <a:xfrm>
            <a:off x="2285340" y="10874383"/>
            <a:ext cx="20200940" cy="19756105"/>
          </a:xfrm>
        </p:spPr>
        <p:txBody>
          <a:bodyPr numCol="1"/>
          <a:lstStyle>
            <a:lvl1pPr>
              <a:defRPr sz="1605"/>
            </a:lvl1pPr>
            <a:lvl2pPr>
              <a:defRPr sz="1340"/>
            </a:lvl2pPr>
            <a:lvl3pPr>
              <a:defRPr sz="1205"/>
            </a:lvl3pPr>
            <a:lvl4pPr>
              <a:defRPr sz="1070"/>
            </a:lvl4pPr>
            <a:lvl5pPr>
              <a:defRPr sz="1070"/>
            </a:lvl5pPr>
            <a:lvl6pPr>
              <a:defRPr sz="1070"/>
            </a:lvl6pPr>
            <a:lvl7pPr>
              <a:defRPr sz="1070"/>
            </a:lvl7pPr>
            <a:lvl8pPr>
              <a:defRPr sz="1070"/>
            </a:lvl8pPr>
            <a:lvl9pPr>
              <a:defRPr sz="10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225458" y="7676225"/>
            <a:ext cx="20209205" cy="3198150"/>
          </a:xfrm>
        </p:spPr>
        <p:txBody>
          <a:bodyPr numCol="1" anchor="b"/>
          <a:lstStyle>
            <a:lvl1pPr marL="0" indent="0">
              <a:buNone/>
              <a:defRPr sz="1605" b="1"/>
            </a:lvl1pPr>
            <a:lvl2pPr marL="306210" indent="0">
              <a:buNone/>
              <a:defRPr sz="1340" b="1"/>
            </a:lvl2pPr>
            <a:lvl3pPr marL="612420" indent="0">
              <a:buNone/>
              <a:defRPr sz="1205" b="1"/>
            </a:lvl3pPr>
            <a:lvl4pPr marL="918630" indent="0">
              <a:buNone/>
              <a:defRPr sz="1070" b="1"/>
            </a:lvl4pPr>
            <a:lvl5pPr marL="1224840" indent="0">
              <a:buNone/>
              <a:defRPr sz="1070" b="1"/>
            </a:lvl5pPr>
            <a:lvl6pPr marL="1531050" indent="0">
              <a:buNone/>
              <a:defRPr sz="1070" b="1"/>
            </a:lvl6pPr>
            <a:lvl7pPr marL="1837260" indent="0">
              <a:buNone/>
              <a:defRPr sz="1070" b="1"/>
            </a:lvl7pPr>
            <a:lvl8pPr marL="2143470" indent="0">
              <a:buNone/>
              <a:defRPr sz="1070" b="1"/>
            </a:lvl8pPr>
            <a:lvl9pPr marL="2449680" indent="0">
              <a:buNone/>
              <a:defRPr sz="1070" b="1"/>
            </a:lvl9pPr>
          </a:lstStyle>
          <a:p>
            <a:pPr lvl="0"/>
            <a:r>
              <a:rPr lang="en-US"/>
              <a:t>Click to edit Master text styles</a:t>
            </a:r>
          </a:p>
        </p:txBody>
      </p:sp>
      <p:sp>
        <p:nvSpPr>
          <p:cNvPr id="6" name="Content Placeholder 5"/>
          <p:cNvSpPr>
            <a:spLocks noGrp="1"/>
          </p:cNvSpPr>
          <p:nvPr>
            <p:ph sz="quarter" idx="4"/>
          </p:nvPr>
        </p:nvSpPr>
        <p:spPr>
          <a:xfrm>
            <a:off x="23225458" y="10874383"/>
            <a:ext cx="20209205" cy="19756105"/>
          </a:xfrm>
        </p:spPr>
        <p:txBody>
          <a:bodyPr numCol="1"/>
          <a:lstStyle>
            <a:lvl1pPr>
              <a:defRPr sz="1605"/>
            </a:lvl1pPr>
            <a:lvl2pPr>
              <a:defRPr sz="1340"/>
            </a:lvl2pPr>
            <a:lvl3pPr>
              <a:defRPr sz="1205"/>
            </a:lvl3pPr>
            <a:lvl4pPr>
              <a:defRPr sz="1070"/>
            </a:lvl4pPr>
            <a:lvl5pPr>
              <a:defRPr sz="1070"/>
            </a:lvl5pPr>
            <a:lvl6pPr>
              <a:defRPr sz="1070"/>
            </a:lvl6pPr>
            <a:lvl7pPr>
              <a:defRPr sz="1070"/>
            </a:lvl7pPr>
            <a:lvl8pPr>
              <a:defRPr sz="1070"/>
            </a:lvl8pPr>
            <a:lvl9pPr>
              <a:defRPr sz="10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2045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Tree>
    <p:extLst>
      <p:ext uri="{BB962C8B-B14F-4D97-AF65-F5344CB8AC3E}">
        <p14:creationId xmlns:p14="http://schemas.microsoft.com/office/powerpoint/2010/main" val="4030607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08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5343" y="1365910"/>
            <a:ext cx="15041565" cy="5809260"/>
          </a:xfrm>
        </p:spPr>
        <p:txBody>
          <a:bodyPr numCol="1" anchor="b"/>
          <a:lstStyle>
            <a:lvl1pPr algn="l">
              <a:defRPr sz="1340" b="1"/>
            </a:lvl1pPr>
          </a:lstStyle>
          <a:p>
            <a:r>
              <a:rPr lang="en-US"/>
              <a:t>Click to edit Master title style</a:t>
            </a:r>
          </a:p>
        </p:txBody>
      </p:sp>
      <p:sp>
        <p:nvSpPr>
          <p:cNvPr id="3" name="Content Placeholder 2"/>
          <p:cNvSpPr>
            <a:spLocks noGrp="1"/>
          </p:cNvSpPr>
          <p:nvPr>
            <p:ph idx="1"/>
          </p:nvPr>
        </p:nvSpPr>
        <p:spPr>
          <a:xfrm>
            <a:off x="17875910" y="1365915"/>
            <a:ext cx="25558750" cy="29264570"/>
          </a:xfrm>
        </p:spPr>
        <p:txBody>
          <a:bodyPr numCol="1"/>
          <a:lstStyle>
            <a:lvl1pPr>
              <a:defRPr sz="2145"/>
            </a:lvl1pPr>
            <a:lvl2pPr>
              <a:defRPr sz="1875"/>
            </a:lvl2pPr>
            <a:lvl3pPr>
              <a:defRPr sz="1605"/>
            </a:lvl3pPr>
            <a:lvl4pPr>
              <a:defRPr sz="1340"/>
            </a:lvl4pPr>
            <a:lvl5pPr>
              <a:defRPr sz="1340"/>
            </a:lvl5pPr>
            <a:lvl6pPr>
              <a:defRPr sz="1340"/>
            </a:lvl6pPr>
            <a:lvl7pPr>
              <a:defRPr sz="1340"/>
            </a:lvl7pPr>
            <a:lvl8pPr>
              <a:defRPr sz="1340"/>
            </a:lvl8pPr>
            <a:lvl9pPr>
              <a:defRPr sz="13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5343" y="7175173"/>
            <a:ext cx="15041565" cy="23455315"/>
          </a:xfrm>
        </p:spPr>
        <p:txBody>
          <a:bodyPr numCol="1"/>
          <a:lstStyle>
            <a:lvl1pPr marL="0" indent="0">
              <a:buNone/>
              <a:defRPr sz="940"/>
            </a:lvl1pPr>
            <a:lvl2pPr marL="306210" indent="0">
              <a:buNone/>
              <a:defRPr sz="805"/>
            </a:lvl2pPr>
            <a:lvl3pPr marL="612420" indent="0">
              <a:buNone/>
              <a:defRPr sz="670"/>
            </a:lvl3pPr>
            <a:lvl4pPr marL="918630" indent="0">
              <a:buNone/>
              <a:defRPr sz="605"/>
            </a:lvl4pPr>
            <a:lvl5pPr marL="1224840" indent="0">
              <a:buNone/>
              <a:defRPr sz="605"/>
            </a:lvl5pPr>
            <a:lvl6pPr marL="1531050" indent="0">
              <a:buNone/>
              <a:defRPr sz="605"/>
            </a:lvl6pPr>
            <a:lvl7pPr marL="1837260" indent="0">
              <a:buNone/>
              <a:defRPr sz="605"/>
            </a:lvl7pPr>
            <a:lvl8pPr marL="2143470" indent="0">
              <a:buNone/>
              <a:defRPr sz="605"/>
            </a:lvl8pPr>
            <a:lvl9pPr marL="2449680" indent="0">
              <a:buNone/>
              <a:defRPr sz="605"/>
            </a:lvl9pPr>
          </a:lstStyle>
          <a:p>
            <a:pPr lvl="0"/>
            <a:r>
              <a:rPr lang="en-US"/>
              <a:t>Click to edit Master text styles</a:t>
            </a:r>
          </a:p>
        </p:txBody>
      </p:sp>
    </p:spTree>
    <p:extLst>
      <p:ext uri="{BB962C8B-B14F-4D97-AF65-F5344CB8AC3E}">
        <p14:creationId xmlns:p14="http://schemas.microsoft.com/office/powerpoint/2010/main" val="37829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54B27A7-E47B-48F0-868B-0C12E436F4BC}"/>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5" name="Rectangle 5">
            <a:extLst>
              <a:ext uri="{FF2B5EF4-FFF2-40B4-BE49-F238E27FC236}">
                <a16:creationId xmlns:a16="http://schemas.microsoft.com/office/drawing/2014/main" id="{B9A61A22-4194-40D9-9EB2-CC9B009A23DE}"/>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6" name="Rectangle 6">
            <a:extLst>
              <a:ext uri="{FF2B5EF4-FFF2-40B4-BE49-F238E27FC236}">
                <a16:creationId xmlns:a16="http://schemas.microsoft.com/office/drawing/2014/main" id="{820B3D19-D821-4112-8A1C-0D772625FBC1}"/>
              </a:ext>
            </a:extLst>
          </p:cNvPr>
          <p:cNvSpPr>
            <a:spLocks noGrp="1" noChangeArrowheads="1"/>
          </p:cNvSpPr>
          <p:nvPr>
            <p:ph type="sldNum" sz="quarter" idx="12"/>
          </p:nvPr>
        </p:nvSpPr>
        <p:spPr>
          <a:ln/>
        </p:spPr>
        <p:txBody>
          <a:bodyPr numCol="1"/>
          <a:lstStyle>
            <a:lvl1pPr>
              <a:defRPr/>
            </a:lvl1pPr>
          </a:lstStyle>
          <a:p>
            <a:fld id="{EA18608B-FEB3-4183-A2C1-40B4026D95F7}" type="slidenum">
              <a:rPr lang="en-US"/>
              <a:pPr/>
              <a:t>‹#›</a:t>
            </a:fld>
            <a:endParaRPr lang="en-US"/>
          </a:p>
        </p:txBody>
      </p:sp>
    </p:spTree>
    <p:extLst>
      <p:ext uri="{BB962C8B-B14F-4D97-AF65-F5344CB8AC3E}">
        <p14:creationId xmlns:p14="http://schemas.microsoft.com/office/powerpoint/2010/main" val="2415890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110" y="24002670"/>
            <a:ext cx="27432330" cy="2834350"/>
          </a:xfrm>
        </p:spPr>
        <p:txBody>
          <a:bodyPr numCol="1" anchor="b"/>
          <a:lstStyle>
            <a:lvl1pPr algn="l">
              <a:defRPr sz="1340" b="1"/>
            </a:lvl1pPr>
          </a:lstStyle>
          <a:p>
            <a:r>
              <a:rPr lang="en-US"/>
              <a:t>Click to edit Master title style</a:t>
            </a:r>
          </a:p>
        </p:txBody>
      </p:sp>
      <p:sp>
        <p:nvSpPr>
          <p:cNvPr id="3" name="Picture Placeholder 2"/>
          <p:cNvSpPr>
            <a:spLocks noGrp="1"/>
          </p:cNvSpPr>
          <p:nvPr>
            <p:ph type="pic" idx="1"/>
          </p:nvPr>
        </p:nvSpPr>
        <p:spPr>
          <a:xfrm>
            <a:off x="8961110" y="3064213"/>
            <a:ext cx="27432330" cy="20573005"/>
          </a:xfrm>
        </p:spPr>
        <p:txBody>
          <a:bodyPr numCol="1"/>
          <a:lstStyle>
            <a:lvl1pPr marL="0" indent="0">
              <a:buNone/>
              <a:defRPr sz="2145"/>
            </a:lvl1pPr>
            <a:lvl2pPr marL="306210" indent="0">
              <a:buNone/>
              <a:defRPr sz="1875"/>
            </a:lvl2pPr>
            <a:lvl3pPr marL="612420" indent="0">
              <a:buNone/>
              <a:defRPr sz="1605"/>
            </a:lvl3pPr>
            <a:lvl4pPr marL="918630" indent="0">
              <a:buNone/>
              <a:defRPr sz="1340"/>
            </a:lvl4pPr>
            <a:lvl5pPr marL="1224840" indent="0">
              <a:buNone/>
              <a:defRPr sz="1340"/>
            </a:lvl5pPr>
            <a:lvl6pPr marL="1531050" indent="0">
              <a:buNone/>
              <a:defRPr sz="1340"/>
            </a:lvl6pPr>
            <a:lvl7pPr marL="1837260" indent="0">
              <a:buNone/>
              <a:defRPr sz="1340"/>
            </a:lvl7pPr>
            <a:lvl8pPr marL="2143470" indent="0">
              <a:buNone/>
              <a:defRPr sz="1340"/>
            </a:lvl8pPr>
            <a:lvl9pPr marL="2449680" indent="0">
              <a:buNone/>
              <a:defRPr sz="1340"/>
            </a:lvl9pPr>
          </a:lstStyle>
          <a:p>
            <a:pPr lvl="0"/>
            <a:endParaRPr lang="en-US" noProof="0"/>
          </a:p>
        </p:txBody>
      </p:sp>
      <p:sp>
        <p:nvSpPr>
          <p:cNvPr id="4" name="Text Placeholder 3"/>
          <p:cNvSpPr>
            <a:spLocks noGrp="1"/>
          </p:cNvSpPr>
          <p:nvPr>
            <p:ph type="body" sz="half" idx="2"/>
          </p:nvPr>
        </p:nvSpPr>
        <p:spPr>
          <a:xfrm>
            <a:off x="8961110" y="26837020"/>
            <a:ext cx="27432330" cy="4023320"/>
          </a:xfrm>
        </p:spPr>
        <p:txBody>
          <a:bodyPr numCol="1"/>
          <a:lstStyle>
            <a:lvl1pPr marL="0" indent="0">
              <a:buNone/>
              <a:defRPr sz="940"/>
            </a:lvl1pPr>
            <a:lvl2pPr marL="306210" indent="0">
              <a:buNone/>
              <a:defRPr sz="805"/>
            </a:lvl2pPr>
            <a:lvl3pPr marL="612420" indent="0">
              <a:buNone/>
              <a:defRPr sz="670"/>
            </a:lvl3pPr>
            <a:lvl4pPr marL="918630" indent="0">
              <a:buNone/>
              <a:defRPr sz="605"/>
            </a:lvl4pPr>
            <a:lvl5pPr marL="1224840" indent="0">
              <a:buNone/>
              <a:defRPr sz="605"/>
            </a:lvl5pPr>
            <a:lvl6pPr marL="1531050" indent="0">
              <a:buNone/>
              <a:defRPr sz="605"/>
            </a:lvl6pPr>
            <a:lvl7pPr marL="1837260" indent="0">
              <a:buNone/>
              <a:defRPr sz="605"/>
            </a:lvl7pPr>
            <a:lvl8pPr marL="2143470" indent="0">
              <a:buNone/>
              <a:defRPr sz="605"/>
            </a:lvl8pPr>
            <a:lvl9pPr marL="2449680" indent="0">
              <a:buNone/>
              <a:defRPr sz="605"/>
            </a:lvl9pPr>
          </a:lstStyle>
          <a:p>
            <a:pPr lvl="0"/>
            <a:r>
              <a:rPr lang="en-US"/>
              <a:t>Click to edit Master text styles</a:t>
            </a:r>
          </a:p>
        </p:txBody>
      </p:sp>
    </p:spTree>
    <p:extLst>
      <p:ext uri="{BB962C8B-B14F-4D97-AF65-F5344CB8AC3E}">
        <p14:creationId xmlns:p14="http://schemas.microsoft.com/office/powerpoint/2010/main" val="268056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704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684768" y="1326225"/>
            <a:ext cx="10986825" cy="32217980"/>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722645" y="1326225"/>
            <a:ext cx="32803370" cy="32217980"/>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22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8" y="22034833"/>
            <a:ext cx="38862565" cy="6809715"/>
          </a:xfrm>
        </p:spPr>
        <p:txBody>
          <a:bodyPr numCol="1" anchor="t"/>
          <a:lstStyle>
            <a:lvl1pPr algn="l">
              <a:defRPr sz="3570" b="1" cap="all"/>
            </a:lvl1pPr>
          </a:lstStyle>
          <a:p>
            <a:r>
              <a:rPr lang="en-US"/>
              <a:t>Click to edit Master title style</a:t>
            </a:r>
          </a:p>
        </p:txBody>
      </p:sp>
      <p:sp>
        <p:nvSpPr>
          <p:cNvPr id="3" name="Text Placeholder 2"/>
          <p:cNvSpPr>
            <a:spLocks noGrp="1"/>
          </p:cNvSpPr>
          <p:nvPr>
            <p:ph type="body" idx="1"/>
          </p:nvPr>
        </p:nvSpPr>
        <p:spPr>
          <a:xfrm>
            <a:off x="3611568" y="14533895"/>
            <a:ext cx="38862565" cy="7500940"/>
          </a:xfrm>
        </p:spPr>
        <p:txBody>
          <a:bodyPr numCol="1" anchor="b"/>
          <a:lstStyle>
            <a:lvl1pPr marL="0" indent="0">
              <a:buNone/>
              <a:defRPr sz="1785"/>
            </a:lvl1pPr>
            <a:lvl2pPr marL="408280" indent="0">
              <a:buNone/>
              <a:defRPr sz="1605"/>
            </a:lvl2pPr>
            <a:lvl3pPr marL="816560" indent="0">
              <a:buNone/>
              <a:defRPr sz="1430"/>
            </a:lvl3pPr>
            <a:lvl4pPr marL="1224840" indent="0">
              <a:buNone/>
              <a:defRPr sz="1250"/>
            </a:lvl4pPr>
            <a:lvl5pPr marL="1633120" indent="0">
              <a:buNone/>
              <a:defRPr sz="1250"/>
            </a:lvl5pPr>
            <a:lvl6pPr marL="2041400" indent="0">
              <a:buNone/>
              <a:defRPr sz="1250"/>
            </a:lvl6pPr>
            <a:lvl7pPr marL="2449680" indent="0">
              <a:buNone/>
              <a:defRPr sz="1250"/>
            </a:lvl7pPr>
            <a:lvl8pPr marL="2857955" indent="0">
              <a:buNone/>
              <a:defRPr sz="1250"/>
            </a:lvl8pPr>
            <a:lvl9pPr marL="3266235" indent="0">
              <a:buNone/>
              <a:defRPr sz="1250"/>
            </a:lvl9pPr>
          </a:lstStyle>
          <a:p>
            <a:pPr lvl="0"/>
            <a:r>
              <a:rPr lang="en-US"/>
              <a:t>Click to edit Master text styles</a:t>
            </a:r>
          </a:p>
        </p:txBody>
      </p:sp>
      <p:sp>
        <p:nvSpPr>
          <p:cNvPr id="4" name="Rectangle 4">
            <a:extLst>
              <a:ext uri="{FF2B5EF4-FFF2-40B4-BE49-F238E27FC236}">
                <a16:creationId xmlns:a16="http://schemas.microsoft.com/office/drawing/2014/main" id="{2A5337F3-AD9A-41C5-B864-096A0BA70EC7}"/>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5" name="Rectangle 5">
            <a:extLst>
              <a:ext uri="{FF2B5EF4-FFF2-40B4-BE49-F238E27FC236}">
                <a16:creationId xmlns:a16="http://schemas.microsoft.com/office/drawing/2014/main" id="{1513EBF0-9CC8-4903-8017-4BCBB1E419BB}"/>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6" name="Rectangle 6">
            <a:extLst>
              <a:ext uri="{FF2B5EF4-FFF2-40B4-BE49-F238E27FC236}">
                <a16:creationId xmlns:a16="http://schemas.microsoft.com/office/drawing/2014/main" id="{F61FB6EC-CA8B-49E6-9795-8CD89528573B}"/>
              </a:ext>
            </a:extLst>
          </p:cNvPr>
          <p:cNvSpPr>
            <a:spLocks noGrp="1" noChangeArrowheads="1"/>
          </p:cNvSpPr>
          <p:nvPr>
            <p:ph type="sldNum" sz="quarter" idx="12"/>
          </p:nvPr>
        </p:nvSpPr>
        <p:spPr>
          <a:ln/>
        </p:spPr>
        <p:txBody>
          <a:bodyPr numCol="1"/>
          <a:lstStyle>
            <a:lvl1pPr>
              <a:defRPr/>
            </a:lvl1pPr>
          </a:lstStyle>
          <a:p>
            <a:fld id="{BD9BA330-CA02-4CFA-8C90-05075AEEB9F2}" type="slidenum">
              <a:rPr lang="en-US"/>
              <a:pPr/>
              <a:t>‹#›</a:t>
            </a:fld>
            <a:endParaRPr lang="en-US"/>
          </a:p>
        </p:txBody>
      </p:sp>
    </p:spTree>
    <p:extLst>
      <p:ext uri="{BB962C8B-B14F-4D97-AF65-F5344CB8AC3E}">
        <p14:creationId xmlns:p14="http://schemas.microsoft.com/office/powerpoint/2010/main" val="29411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3428723" y="9905340"/>
            <a:ext cx="19363245" cy="20574660"/>
          </a:xfrm>
        </p:spPr>
        <p:txBody>
          <a:bodyPr numCol="1"/>
          <a:lstStyle>
            <a:lvl1pPr>
              <a:defRPr sz="2500"/>
            </a:lvl1pPr>
            <a:lvl2pPr>
              <a:defRPr sz="2145"/>
            </a:lvl2pPr>
            <a:lvl3pPr>
              <a:defRPr sz="1785"/>
            </a:lvl3pPr>
            <a:lvl4pPr>
              <a:defRPr sz="1605"/>
            </a:lvl4pPr>
            <a:lvl5pPr>
              <a:defRPr sz="1605"/>
            </a:lvl5pPr>
            <a:lvl6pPr>
              <a:defRPr sz="1605"/>
            </a:lvl6pPr>
            <a:lvl7pPr>
              <a:defRPr sz="1605"/>
            </a:lvl7pPr>
            <a:lvl8pPr>
              <a:defRPr sz="1605"/>
            </a:lvl8pPr>
            <a:lvl9pPr>
              <a:defRPr sz="1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928035" y="9905340"/>
            <a:ext cx="19363250" cy="20574660"/>
          </a:xfrm>
        </p:spPr>
        <p:txBody>
          <a:bodyPr numCol="1"/>
          <a:lstStyle>
            <a:lvl1pPr>
              <a:defRPr sz="2500"/>
            </a:lvl1pPr>
            <a:lvl2pPr>
              <a:defRPr sz="2145"/>
            </a:lvl2pPr>
            <a:lvl3pPr>
              <a:defRPr sz="1785"/>
            </a:lvl3pPr>
            <a:lvl4pPr>
              <a:defRPr sz="1605"/>
            </a:lvl4pPr>
            <a:lvl5pPr>
              <a:defRPr sz="1605"/>
            </a:lvl5pPr>
            <a:lvl6pPr>
              <a:defRPr sz="1605"/>
            </a:lvl6pPr>
            <a:lvl7pPr>
              <a:defRPr sz="1605"/>
            </a:lvl7pPr>
            <a:lvl8pPr>
              <a:defRPr sz="1605"/>
            </a:lvl8pPr>
            <a:lvl9pPr>
              <a:defRPr sz="1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0C635B-4749-4BC0-82C8-21837EB139AA}"/>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6" name="Rectangle 5">
            <a:extLst>
              <a:ext uri="{FF2B5EF4-FFF2-40B4-BE49-F238E27FC236}">
                <a16:creationId xmlns:a16="http://schemas.microsoft.com/office/drawing/2014/main" id="{C837446D-E2D7-4588-AA64-933F5DA22D0D}"/>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7" name="Rectangle 6">
            <a:extLst>
              <a:ext uri="{FF2B5EF4-FFF2-40B4-BE49-F238E27FC236}">
                <a16:creationId xmlns:a16="http://schemas.microsoft.com/office/drawing/2014/main" id="{E30A500B-F4C9-40FD-A66B-1F0CC9DF6EA3}"/>
              </a:ext>
            </a:extLst>
          </p:cNvPr>
          <p:cNvSpPr>
            <a:spLocks noGrp="1" noChangeArrowheads="1"/>
          </p:cNvSpPr>
          <p:nvPr>
            <p:ph type="sldNum" sz="quarter" idx="12"/>
          </p:nvPr>
        </p:nvSpPr>
        <p:spPr>
          <a:ln/>
        </p:spPr>
        <p:txBody>
          <a:bodyPr numCol="1"/>
          <a:lstStyle>
            <a:lvl1pPr>
              <a:defRPr/>
            </a:lvl1pPr>
          </a:lstStyle>
          <a:p>
            <a:fld id="{A99B5DD3-94B5-4CE6-8C29-03DF834A8B1D}" type="slidenum">
              <a:rPr lang="en-US"/>
              <a:pPr/>
              <a:t>‹#›</a:t>
            </a:fld>
            <a:endParaRPr lang="en-US"/>
          </a:p>
        </p:txBody>
      </p:sp>
    </p:spTree>
    <p:extLst>
      <p:ext uri="{BB962C8B-B14F-4D97-AF65-F5344CB8AC3E}">
        <p14:creationId xmlns:p14="http://schemas.microsoft.com/office/powerpoint/2010/main" val="118118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288" y="1372525"/>
            <a:ext cx="41147435" cy="5715000"/>
          </a:xfrm>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2286285" y="7676225"/>
            <a:ext cx="20200940" cy="3198150"/>
          </a:xfrm>
        </p:spPr>
        <p:txBody>
          <a:bodyPr numCol="1" anchor="b"/>
          <a:lstStyle>
            <a:lvl1pPr marL="0" indent="0">
              <a:buNone/>
              <a:defRPr sz="2145" b="1"/>
            </a:lvl1pPr>
            <a:lvl2pPr marL="408280" indent="0">
              <a:buNone/>
              <a:defRPr sz="1785" b="1"/>
            </a:lvl2pPr>
            <a:lvl3pPr marL="816560" indent="0">
              <a:buNone/>
              <a:defRPr sz="1605" b="1"/>
            </a:lvl3pPr>
            <a:lvl4pPr marL="1224840" indent="0">
              <a:buNone/>
              <a:defRPr sz="1430" b="1"/>
            </a:lvl4pPr>
            <a:lvl5pPr marL="1633120" indent="0">
              <a:buNone/>
              <a:defRPr sz="1430" b="1"/>
            </a:lvl5pPr>
            <a:lvl6pPr marL="2041400" indent="0">
              <a:buNone/>
              <a:defRPr sz="1430" b="1"/>
            </a:lvl6pPr>
            <a:lvl7pPr marL="2449680" indent="0">
              <a:buNone/>
              <a:defRPr sz="1430" b="1"/>
            </a:lvl7pPr>
            <a:lvl8pPr marL="2857955" indent="0">
              <a:buNone/>
              <a:defRPr sz="1430" b="1"/>
            </a:lvl8pPr>
            <a:lvl9pPr marL="3266235" indent="0">
              <a:buNone/>
              <a:defRPr sz="1430" b="1"/>
            </a:lvl9pPr>
          </a:lstStyle>
          <a:p>
            <a:pPr lvl="0"/>
            <a:r>
              <a:rPr lang="en-US"/>
              <a:t>Click to edit Master text styles</a:t>
            </a:r>
          </a:p>
        </p:txBody>
      </p:sp>
      <p:sp>
        <p:nvSpPr>
          <p:cNvPr id="4" name="Content Placeholder 3"/>
          <p:cNvSpPr>
            <a:spLocks noGrp="1"/>
          </p:cNvSpPr>
          <p:nvPr>
            <p:ph sz="half" idx="2"/>
          </p:nvPr>
        </p:nvSpPr>
        <p:spPr>
          <a:xfrm>
            <a:off x="2286285" y="10874378"/>
            <a:ext cx="20200940" cy="19756105"/>
          </a:xfrm>
        </p:spPr>
        <p:txBody>
          <a:bodyPr numCol="1"/>
          <a:lstStyle>
            <a:lvl1pPr>
              <a:defRPr sz="2145"/>
            </a:lvl1pPr>
            <a:lvl2pPr>
              <a:defRPr sz="1785"/>
            </a:lvl2pPr>
            <a:lvl3pPr>
              <a:defRPr sz="1605"/>
            </a:lvl3pPr>
            <a:lvl4pPr>
              <a:defRPr sz="1430"/>
            </a:lvl4pPr>
            <a:lvl5pPr>
              <a:defRPr sz="1430"/>
            </a:lvl5pPr>
            <a:lvl6pPr>
              <a:defRPr sz="1430"/>
            </a:lvl6pPr>
            <a:lvl7pPr>
              <a:defRPr sz="1430"/>
            </a:lvl7pPr>
            <a:lvl8pPr>
              <a:defRPr sz="1430"/>
            </a:lvl8pPr>
            <a:lvl9pPr>
              <a:defRPr sz="14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225693" y="7676225"/>
            <a:ext cx="20208025" cy="3198150"/>
          </a:xfrm>
        </p:spPr>
        <p:txBody>
          <a:bodyPr numCol="1" anchor="b"/>
          <a:lstStyle>
            <a:lvl1pPr marL="0" indent="0">
              <a:buNone/>
              <a:defRPr sz="2145" b="1"/>
            </a:lvl1pPr>
            <a:lvl2pPr marL="408280" indent="0">
              <a:buNone/>
              <a:defRPr sz="1785" b="1"/>
            </a:lvl2pPr>
            <a:lvl3pPr marL="816560" indent="0">
              <a:buNone/>
              <a:defRPr sz="1605" b="1"/>
            </a:lvl3pPr>
            <a:lvl4pPr marL="1224840" indent="0">
              <a:buNone/>
              <a:defRPr sz="1430" b="1"/>
            </a:lvl4pPr>
            <a:lvl5pPr marL="1633120" indent="0">
              <a:buNone/>
              <a:defRPr sz="1430" b="1"/>
            </a:lvl5pPr>
            <a:lvl6pPr marL="2041400" indent="0">
              <a:buNone/>
              <a:defRPr sz="1430" b="1"/>
            </a:lvl6pPr>
            <a:lvl7pPr marL="2449680" indent="0">
              <a:buNone/>
              <a:defRPr sz="1430" b="1"/>
            </a:lvl7pPr>
            <a:lvl8pPr marL="2857955" indent="0">
              <a:buNone/>
              <a:defRPr sz="1430" b="1"/>
            </a:lvl8pPr>
            <a:lvl9pPr marL="3266235" indent="0">
              <a:buNone/>
              <a:defRPr sz="1430" b="1"/>
            </a:lvl9pPr>
          </a:lstStyle>
          <a:p>
            <a:pPr lvl="0"/>
            <a:r>
              <a:rPr lang="en-US"/>
              <a:t>Click to edit Master text styles</a:t>
            </a:r>
          </a:p>
        </p:txBody>
      </p:sp>
      <p:sp>
        <p:nvSpPr>
          <p:cNvPr id="6" name="Content Placeholder 5"/>
          <p:cNvSpPr>
            <a:spLocks noGrp="1"/>
          </p:cNvSpPr>
          <p:nvPr>
            <p:ph sz="quarter" idx="4"/>
          </p:nvPr>
        </p:nvSpPr>
        <p:spPr>
          <a:xfrm>
            <a:off x="23225693" y="10874378"/>
            <a:ext cx="20208025" cy="19756105"/>
          </a:xfrm>
        </p:spPr>
        <p:txBody>
          <a:bodyPr numCol="1"/>
          <a:lstStyle>
            <a:lvl1pPr>
              <a:defRPr sz="2145"/>
            </a:lvl1pPr>
            <a:lvl2pPr>
              <a:defRPr sz="1785"/>
            </a:lvl2pPr>
            <a:lvl3pPr>
              <a:defRPr sz="1605"/>
            </a:lvl3pPr>
            <a:lvl4pPr>
              <a:defRPr sz="1430"/>
            </a:lvl4pPr>
            <a:lvl5pPr>
              <a:defRPr sz="1430"/>
            </a:lvl5pPr>
            <a:lvl6pPr>
              <a:defRPr sz="1430"/>
            </a:lvl6pPr>
            <a:lvl7pPr>
              <a:defRPr sz="1430"/>
            </a:lvl7pPr>
            <a:lvl8pPr>
              <a:defRPr sz="1430"/>
            </a:lvl8pPr>
            <a:lvl9pPr>
              <a:defRPr sz="14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C4977C0-2037-46A3-B667-0EFDD210EE82}"/>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8" name="Rectangle 5">
            <a:extLst>
              <a:ext uri="{FF2B5EF4-FFF2-40B4-BE49-F238E27FC236}">
                <a16:creationId xmlns:a16="http://schemas.microsoft.com/office/drawing/2014/main" id="{1DF5F881-DC7B-477E-87CE-5F7F500B8E1C}"/>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9" name="Rectangle 6">
            <a:extLst>
              <a:ext uri="{FF2B5EF4-FFF2-40B4-BE49-F238E27FC236}">
                <a16:creationId xmlns:a16="http://schemas.microsoft.com/office/drawing/2014/main" id="{65E2B9C4-DA2C-404D-BA5A-42E368EA3662}"/>
              </a:ext>
            </a:extLst>
          </p:cNvPr>
          <p:cNvSpPr>
            <a:spLocks noGrp="1" noChangeArrowheads="1"/>
          </p:cNvSpPr>
          <p:nvPr>
            <p:ph type="sldNum" sz="quarter" idx="12"/>
          </p:nvPr>
        </p:nvSpPr>
        <p:spPr>
          <a:ln/>
        </p:spPr>
        <p:txBody>
          <a:bodyPr numCol="1"/>
          <a:lstStyle>
            <a:lvl1pPr>
              <a:defRPr/>
            </a:lvl1pPr>
          </a:lstStyle>
          <a:p>
            <a:fld id="{2C097BE5-77BE-4B44-99AE-3EB5BED14740}" type="slidenum">
              <a:rPr lang="en-US"/>
              <a:pPr/>
              <a:t>‹#›</a:t>
            </a:fld>
            <a:endParaRPr lang="en-US"/>
          </a:p>
        </p:txBody>
      </p:sp>
    </p:spTree>
    <p:extLst>
      <p:ext uri="{BB962C8B-B14F-4D97-AF65-F5344CB8AC3E}">
        <p14:creationId xmlns:p14="http://schemas.microsoft.com/office/powerpoint/2010/main" val="151191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Rectangle 4">
            <a:extLst>
              <a:ext uri="{FF2B5EF4-FFF2-40B4-BE49-F238E27FC236}">
                <a16:creationId xmlns:a16="http://schemas.microsoft.com/office/drawing/2014/main" id="{F555ACF0-D4E6-4AAA-B5DE-092DF46FB86B}"/>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4" name="Rectangle 5">
            <a:extLst>
              <a:ext uri="{FF2B5EF4-FFF2-40B4-BE49-F238E27FC236}">
                <a16:creationId xmlns:a16="http://schemas.microsoft.com/office/drawing/2014/main" id="{A6B3A9A2-292E-428B-AC50-359F9C1257B7}"/>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5" name="Rectangle 6">
            <a:extLst>
              <a:ext uri="{FF2B5EF4-FFF2-40B4-BE49-F238E27FC236}">
                <a16:creationId xmlns:a16="http://schemas.microsoft.com/office/drawing/2014/main" id="{5AD349E0-BF3F-48DF-8C6D-311955AA0EBF}"/>
              </a:ext>
            </a:extLst>
          </p:cNvPr>
          <p:cNvSpPr>
            <a:spLocks noGrp="1" noChangeArrowheads="1"/>
          </p:cNvSpPr>
          <p:nvPr>
            <p:ph type="sldNum" sz="quarter" idx="12"/>
          </p:nvPr>
        </p:nvSpPr>
        <p:spPr>
          <a:ln/>
        </p:spPr>
        <p:txBody>
          <a:bodyPr numCol="1"/>
          <a:lstStyle>
            <a:lvl1pPr>
              <a:defRPr/>
            </a:lvl1pPr>
          </a:lstStyle>
          <a:p>
            <a:fld id="{9D63B87E-C9E0-4AA6-B6D4-E9D1DBE5F200}" type="slidenum">
              <a:rPr lang="en-US"/>
              <a:pPr/>
              <a:t>‹#›</a:t>
            </a:fld>
            <a:endParaRPr lang="en-US"/>
          </a:p>
        </p:txBody>
      </p:sp>
    </p:spTree>
    <p:extLst>
      <p:ext uri="{BB962C8B-B14F-4D97-AF65-F5344CB8AC3E}">
        <p14:creationId xmlns:p14="http://schemas.microsoft.com/office/powerpoint/2010/main" val="263685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AE7A0B-2690-4AE5-A66F-15BFA4C61301}"/>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3" name="Rectangle 5">
            <a:extLst>
              <a:ext uri="{FF2B5EF4-FFF2-40B4-BE49-F238E27FC236}">
                <a16:creationId xmlns:a16="http://schemas.microsoft.com/office/drawing/2014/main" id="{A5C53343-7056-4FCD-BC79-10D75C696291}"/>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4" name="Rectangle 6">
            <a:extLst>
              <a:ext uri="{FF2B5EF4-FFF2-40B4-BE49-F238E27FC236}">
                <a16:creationId xmlns:a16="http://schemas.microsoft.com/office/drawing/2014/main" id="{335A26D1-B418-414D-A0CE-8A77C39A4FE6}"/>
              </a:ext>
            </a:extLst>
          </p:cNvPr>
          <p:cNvSpPr>
            <a:spLocks noGrp="1" noChangeArrowheads="1"/>
          </p:cNvSpPr>
          <p:nvPr>
            <p:ph type="sldNum" sz="quarter" idx="12"/>
          </p:nvPr>
        </p:nvSpPr>
        <p:spPr>
          <a:ln/>
        </p:spPr>
        <p:txBody>
          <a:bodyPr numCol="1"/>
          <a:lstStyle>
            <a:lvl1pPr>
              <a:defRPr/>
            </a:lvl1pPr>
          </a:lstStyle>
          <a:p>
            <a:fld id="{93C23114-1957-4118-A9EC-BD5C5EE70BA6}" type="slidenum">
              <a:rPr lang="en-US"/>
              <a:pPr/>
              <a:t>‹#›</a:t>
            </a:fld>
            <a:endParaRPr lang="en-US"/>
          </a:p>
        </p:txBody>
      </p:sp>
    </p:spTree>
    <p:extLst>
      <p:ext uri="{BB962C8B-B14F-4D97-AF65-F5344CB8AC3E}">
        <p14:creationId xmlns:p14="http://schemas.microsoft.com/office/powerpoint/2010/main" val="143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288" y="1365910"/>
            <a:ext cx="15041565" cy="5809260"/>
          </a:xfrm>
        </p:spPr>
        <p:txBody>
          <a:bodyPr numCol="1" anchor="b"/>
          <a:lstStyle>
            <a:lvl1pPr algn="l">
              <a:defRPr sz="1785" b="1"/>
            </a:lvl1pPr>
          </a:lstStyle>
          <a:p>
            <a:r>
              <a:rPr lang="en-US"/>
              <a:t>Click to edit Master title style</a:t>
            </a:r>
          </a:p>
        </p:txBody>
      </p:sp>
      <p:sp>
        <p:nvSpPr>
          <p:cNvPr id="3" name="Content Placeholder 2"/>
          <p:cNvSpPr>
            <a:spLocks noGrp="1"/>
          </p:cNvSpPr>
          <p:nvPr>
            <p:ph idx="1"/>
          </p:nvPr>
        </p:nvSpPr>
        <p:spPr>
          <a:xfrm>
            <a:off x="17874965" y="1365910"/>
            <a:ext cx="25558750" cy="29264570"/>
          </a:xfrm>
        </p:spPr>
        <p:txBody>
          <a:bodyPr numCol="1"/>
          <a:lstStyle>
            <a:lvl1pPr>
              <a:defRPr sz="2860"/>
            </a:lvl1pPr>
            <a:lvl2pPr>
              <a:defRPr sz="2500"/>
            </a:lvl2pPr>
            <a:lvl3pPr>
              <a:defRPr sz="2145"/>
            </a:lvl3pPr>
            <a:lvl4pPr>
              <a:defRPr sz="1785"/>
            </a:lvl4pPr>
            <a:lvl5pPr>
              <a:defRPr sz="1785"/>
            </a:lvl5pPr>
            <a:lvl6pPr>
              <a:defRPr sz="1785"/>
            </a:lvl6pPr>
            <a:lvl7pPr>
              <a:defRPr sz="1785"/>
            </a:lvl7pPr>
            <a:lvl8pPr>
              <a:defRPr sz="1785"/>
            </a:lvl8pPr>
            <a:lvl9pPr>
              <a:defRPr sz="17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6288" y="7175173"/>
            <a:ext cx="15041565" cy="23455315"/>
          </a:xfrm>
        </p:spPr>
        <p:txBody>
          <a:bodyPr numCol="1"/>
          <a:lstStyle>
            <a:lvl1pPr marL="0" indent="0">
              <a:buNone/>
              <a:defRPr sz="1250"/>
            </a:lvl1pPr>
            <a:lvl2pPr marL="408280" indent="0">
              <a:buNone/>
              <a:defRPr sz="1070"/>
            </a:lvl2pPr>
            <a:lvl3pPr marL="816560" indent="0">
              <a:buNone/>
              <a:defRPr sz="895"/>
            </a:lvl3pPr>
            <a:lvl4pPr marL="1224840" indent="0">
              <a:buNone/>
              <a:defRPr sz="805"/>
            </a:lvl4pPr>
            <a:lvl5pPr marL="1633120" indent="0">
              <a:buNone/>
              <a:defRPr sz="805"/>
            </a:lvl5pPr>
            <a:lvl6pPr marL="2041400" indent="0">
              <a:buNone/>
              <a:defRPr sz="805"/>
            </a:lvl6pPr>
            <a:lvl7pPr marL="2449680" indent="0">
              <a:buNone/>
              <a:defRPr sz="805"/>
            </a:lvl7pPr>
            <a:lvl8pPr marL="2857955" indent="0">
              <a:buNone/>
              <a:defRPr sz="805"/>
            </a:lvl8pPr>
            <a:lvl9pPr marL="3266235" indent="0">
              <a:buNone/>
              <a:defRPr sz="805"/>
            </a:lvl9pPr>
          </a:lstStyle>
          <a:p>
            <a:pPr lvl="0"/>
            <a:r>
              <a:rPr lang="en-US"/>
              <a:t>Click to edit Master text styles</a:t>
            </a:r>
          </a:p>
        </p:txBody>
      </p:sp>
      <p:sp>
        <p:nvSpPr>
          <p:cNvPr id="5" name="Rectangle 4">
            <a:extLst>
              <a:ext uri="{FF2B5EF4-FFF2-40B4-BE49-F238E27FC236}">
                <a16:creationId xmlns:a16="http://schemas.microsoft.com/office/drawing/2014/main" id="{087A2B7C-1249-4E66-895B-123FB4B20C29}"/>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6" name="Rectangle 5">
            <a:extLst>
              <a:ext uri="{FF2B5EF4-FFF2-40B4-BE49-F238E27FC236}">
                <a16:creationId xmlns:a16="http://schemas.microsoft.com/office/drawing/2014/main" id="{3B0862F8-C838-4321-8257-447667994955}"/>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7" name="Rectangle 6">
            <a:extLst>
              <a:ext uri="{FF2B5EF4-FFF2-40B4-BE49-F238E27FC236}">
                <a16:creationId xmlns:a16="http://schemas.microsoft.com/office/drawing/2014/main" id="{8A6B00C6-FDDC-43A9-BB46-35E281DCD7D3}"/>
              </a:ext>
            </a:extLst>
          </p:cNvPr>
          <p:cNvSpPr>
            <a:spLocks noGrp="1" noChangeArrowheads="1"/>
          </p:cNvSpPr>
          <p:nvPr>
            <p:ph type="sldNum" sz="quarter" idx="12"/>
          </p:nvPr>
        </p:nvSpPr>
        <p:spPr>
          <a:ln/>
        </p:spPr>
        <p:txBody>
          <a:bodyPr numCol="1"/>
          <a:lstStyle>
            <a:lvl1pPr>
              <a:defRPr/>
            </a:lvl1pPr>
          </a:lstStyle>
          <a:p>
            <a:fld id="{5276382D-4041-452C-AE57-FF0A7F96E4CB}" type="slidenum">
              <a:rPr lang="en-US"/>
              <a:pPr/>
              <a:t>‹#›</a:t>
            </a:fld>
            <a:endParaRPr lang="en-US"/>
          </a:p>
        </p:txBody>
      </p:sp>
    </p:spTree>
    <p:extLst>
      <p:ext uri="{BB962C8B-B14F-4D97-AF65-F5344CB8AC3E}">
        <p14:creationId xmlns:p14="http://schemas.microsoft.com/office/powerpoint/2010/main" val="402787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0873" y="24002670"/>
            <a:ext cx="27432565" cy="2834350"/>
          </a:xfrm>
        </p:spPr>
        <p:txBody>
          <a:bodyPr numCol="1" anchor="b"/>
          <a:lstStyle>
            <a:lvl1pPr algn="l">
              <a:defRPr sz="1785" b="1"/>
            </a:lvl1pPr>
          </a:lstStyle>
          <a:p>
            <a:r>
              <a:rPr lang="en-US"/>
              <a:t>Click to edit Master title style</a:t>
            </a:r>
          </a:p>
        </p:txBody>
      </p:sp>
      <p:sp>
        <p:nvSpPr>
          <p:cNvPr id="3" name="Picture Placeholder 2"/>
          <p:cNvSpPr>
            <a:spLocks noGrp="1"/>
          </p:cNvSpPr>
          <p:nvPr>
            <p:ph type="pic" idx="1"/>
          </p:nvPr>
        </p:nvSpPr>
        <p:spPr>
          <a:xfrm>
            <a:off x="8960873" y="3064213"/>
            <a:ext cx="27432565" cy="20573005"/>
          </a:xfrm>
        </p:spPr>
        <p:txBody>
          <a:bodyPr numCol="1"/>
          <a:lstStyle>
            <a:lvl1pPr marL="0" indent="0">
              <a:buNone/>
              <a:defRPr sz="2860"/>
            </a:lvl1pPr>
            <a:lvl2pPr marL="408280" indent="0">
              <a:buNone/>
              <a:defRPr sz="2500"/>
            </a:lvl2pPr>
            <a:lvl3pPr marL="816560" indent="0">
              <a:buNone/>
              <a:defRPr sz="2145"/>
            </a:lvl3pPr>
            <a:lvl4pPr marL="1224840" indent="0">
              <a:buNone/>
              <a:defRPr sz="1785"/>
            </a:lvl4pPr>
            <a:lvl5pPr marL="1633120" indent="0">
              <a:buNone/>
              <a:defRPr sz="1785"/>
            </a:lvl5pPr>
            <a:lvl6pPr marL="2041400" indent="0">
              <a:buNone/>
              <a:defRPr sz="1785"/>
            </a:lvl6pPr>
            <a:lvl7pPr marL="2449680" indent="0">
              <a:buNone/>
              <a:defRPr sz="1785"/>
            </a:lvl7pPr>
            <a:lvl8pPr marL="2857955" indent="0">
              <a:buNone/>
              <a:defRPr sz="1785"/>
            </a:lvl8pPr>
            <a:lvl9pPr marL="3266235" indent="0">
              <a:buNone/>
              <a:defRPr sz="1785"/>
            </a:lvl9pPr>
          </a:lstStyle>
          <a:p>
            <a:pPr lvl="0"/>
            <a:endParaRPr lang="en-US" noProof="0"/>
          </a:p>
        </p:txBody>
      </p:sp>
      <p:sp>
        <p:nvSpPr>
          <p:cNvPr id="4" name="Text Placeholder 3"/>
          <p:cNvSpPr>
            <a:spLocks noGrp="1"/>
          </p:cNvSpPr>
          <p:nvPr>
            <p:ph type="body" sz="half" idx="2"/>
          </p:nvPr>
        </p:nvSpPr>
        <p:spPr>
          <a:xfrm>
            <a:off x="8960873" y="26837020"/>
            <a:ext cx="27432565" cy="4023320"/>
          </a:xfrm>
        </p:spPr>
        <p:txBody>
          <a:bodyPr numCol="1"/>
          <a:lstStyle>
            <a:lvl1pPr marL="0" indent="0">
              <a:buNone/>
              <a:defRPr sz="1250"/>
            </a:lvl1pPr>
            <a:lvl2pPr marL="408280" indent="0">
              <a:buNone/>
              <a:defRPr sz="1070"/>
            </a:lvl2pPr>
            <a:lvl3pPr marL="816560" indent="0">
              <a:buNone/>
              <a:defRPr sz="895"/>
            </a:lvl3pPr>
            <a:lvl4pPr marL="1224840" indent="0">
              <a:buNone/>
              <a:defRPr sz="805"/>
            </a:lvl4pPr>
            <a:lvl5pPr marL="1633120" indent="0">
              <a:buNone/>
              <a:defRPr sz="805"/>
            </a:lvl5pPr>
            <a:lvl6pPr marL="2041400" indent="0">
              <a:buNone/>
              <a:defRPr sz="805"/>
            </a:lvl6pPr>
            <a:lvl7pPr marL="2449680" indent="0">
              <a:buNone/>
              <a:defRPr sz="805"/>
            </a:lvl7pPr>
            <a:lvl8pPr marL="2857955" indent="0">
              <a:buNone/>
              <a:defRPr sz="805"/>
            </a:lvl8pPr>
            <a:lvl9pPr marL="3266235" indent="0">
              <a:buNone/>
              <a:defRPr sz="805"/>
            </a:lvl9pPr>
          </a:lstStyle>
          <a:p>
            <a:pPr lvl="0"/>
            <a:r>
              <a:rPr lang="en-US"/>
              <a:t>Click to edit Master text styles</a:t>
            </a:r>
          </a:p>
        </p:txBody>
      </p:sp>
      <p:sp>
        <p:nvSpPr>
          <p:cNvPr id="5" name="Rectangle 4">
            <a:extLst>
              <a:ext uri="{FF2B5EF4-FFF2-40B4-BE49-F238E27FC236}">
                <a16:creationId xmlns:a16="http://schemas.microsoft.com/office/drawing/2014/main" id="{F9210575-2681-4C14-A9D7-AE916F186588}"/>
              </a:ext>
            </a:extLst>
          </p:cNvPr>
          <p:cNvSpPr>
            <a:spLocks noGrp="1" noChangeArrowheads="1"/>
          </p:cNvSpPr>
          <p:nvPr>
            <p:ph type="dt" sz="half" idx="10"/>
          </p:nvPr>
        </p:nvSpPr>
        <p:spPr>
          <a:ln/>
        </p:spPr>
        <p:txBody>
          <a:bodyPr numCol="1"/>
          <a:lstStyle>
            <a:lvl1pPr>
              <a:defRPr/>
            </a:lvl1pPr>
          </a:lstStyle>
          <a:p>
            <a:pPr>
              <a:defRPr/>
            </a:pPr>
            <a:endParaRPr lang="en-US"/>
          </a:p>
        </p:txBody>
      </p:sp>
      <p:sp>
        <p:nvSpPr>
          <p:cNvPr id="6" name="Rectangle 5">
            <a:extLst>
              <a:ext uri="{FF2B5EF4-FFF2-40B4-BE49-F238E27FC236}">
                <a16:creationId xmlns:a16="http://schemas.microsoft.com/office/drawing/2014/main" id="{C9C0C472-6854-4D78-84FD-A88C3D6B9034}"/>
              </a:ext>
            </a:extLst>
          </p:cNvPr>
          <p:cNvSpPr>
            <a:spLocks noGrp="1" noChangeArrowheads="1"/>
          </p:cNvSpPr>
          <p:nvPr>
            <p:ph type="ftr" sz="quarter" idx="11"/>
          </p:nvPr>
        </p:nvSpPr>
        <p:spPr>
          <a:ln/>
        </p:spPr>
        <p:txBody>
          <a:bodyPr numCol="1"/>
          <a:lstStyle>
            <a:lvl1pPr>
              <a:defRPr/>
            </a:lvl1pPr>
          </a:lstStyle>
          <a:p>
            <a:pPr>
              <a:defRPr/>
            </a:pPr>
            <a:endParaRPr lang="en-US"/>
          </a:p>
        </p:txBody>
      </p:sp>
      <p:sp>
        <p:nvSpPr>
          <p:cNvPr id="7" name="Rectangle 6">
            <a:extLst>
              <a:ext uri="{FF2B5EF4-FFF2-40B4-BE49-F238E27FC236}">
                <a16:creationId xmlns:a16="http://schemas.microsoft.com/office/drawing/2014/main" id="{9E9C90D4-B01F-4BE1-A1AE-8C47A811145B}"/>
              </a:ext>
            </a:extLst>
          </p:cNvPr>
          <p:cNvSpPr>
            <a:spLocks noGrp="1" noChangeArrowheads="1"/>
          </p:cNvSpPr>
          <p:nvPr>
            <p:ph type="sldNum" sz="quarter" idx="12"/>
          </p:nvPr>
        </p:nvSpPr>
        <p:spPr>
          <a:ln/>
        </p:spPr>
        <p:txBody>
          <a:bodyPr numCol="1"/>
          <a:lstStyle>
            <a:lvl1pPr>
              <a:defRPr/>
            </a:lvl1pPr>
          </a:lstStyle>
          <a:p>
            <a:fld id="{25436B3B-333D-4130-940E-09E4EA1043AC}" type="slidenum">
              <a:rPr lang="en-US"/>
              <a:pPr/>
              <a:t>‹#›</a:t>
            </a:fld>
            <a:endParaRPr lang="en-US"/>
          </a:p>
        </p:txBody>
      </p:sp>
    </p:spTree>
    <p:extLst>
      <p:ext uri="{BB962C8B-B14F-4D97-AF65-F5344CB8AC3E}">
        <p14:creationId xmlns:p14="http://schemas.microsoft.com/office/powerpoint/2010/main" val="417307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278A32-529F-4804-9393-B253E8DAF1DE}"/>
              </a:ext>
            </a:extLst>
          </p:cNvPr>
          <p:cNvSpPr>
            <a:spLocks noGrp="1" noChangeArrowheads="1"/>
          </p:cNvSpPr>
          <p:nvPr>
            <p:ph type="title"/>
          </p:nvPr>
        </p:nvSpPr>
        <p:spPr>
          <a:xfrm>
            <a:off x="3428723" y="3047670"/>
            <a:ext cx="3886256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57A556A0-A35E-4178-B2DD-77CB1AAD7AC9}"/>
              </a:ext>
            </a:extLst>
          </p:cNvPr>
          <p:cNvSpPr>
            <a:spLocks noGrp="1" noChangeArrowheads="1"/>
          </p:cNvSpPr>
          <p:nvPr>
            <p:ph type="body" idx="1"/>
          </p:nvPr>
        </p:nvSpPr>
        <p:spPr>
          <a:xfrm>
            <a:off x="3428723" y="9905340"/>
            <a:ext cx="38862565" cy="2057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B23777B3-538A-4148-9267-FC82B626718B}"/>
              </a:ext>
            </a:extLst>
          </p:cNvPr>
          <p:cNvSpPr>
            <a:spLocks noGrp="1" noChangeArrowheads="1"/>
          </p:cNvSpPr>
          <p:nvPr>
            <p:ph type="dt" sz="half" idx="2"/>
          </p:nvPr>
        </p:nvSpPr>
        <p:spPr>
          <a:xfrm>
            <a:off x="3428715" y="31242330"/>
            <a:ext cx="9525000" cy="228534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610">
                <a:latin typeface="Times New Roman" charset="0"/>
              </a:defRPr>
            </a:lvl1pPr>
          </a:lstStyle>
          <a:p>
            <a:pPr>
              <a:defRPr/>
            </a:pPr>
            <a:endParaRPr lang="en-US"/>
          </a:p>
        </p:txBody>
      </p:sp>
      <p:sp>
        <p:nvSpPr>
          <p:cNvPr id="1029" name="Rectangle 5">
            <a:extLst>
              <a:ext uri="{FF2B5EF4-FFF2-40B4-BE49-F238E27FC236}">
                <a16:creationId xmlns:a16="http://schemas.microsoft.com/office/drawing/2014/main" id="{DD469BB4-07D4-4352-A751-850E983F7656}"/>
              </a:ext>
            </a:extLst>
          </p:cNvPr>
          <p:cNvSpPr>
            <a:spLocks noGrp="1" noChangeArrowheads="1"/>
          </p:cNvSpPr>
          <p:nvPr>
            <p:ph type="ftr" sz="quarter" idx="3"/>
          </p:nvPr>
        </p:nvSpPr>
        <p:spPr>
          <a:xfrm>
            <a:off x="15621288" y="31242330"/>
            <a:ext cx="14477435" cy="228534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610">
                <a:latin typeface="Times New Roman" charset="0"/>
              </a:defRPr>
            </a:lvl1pPr>
          </a:lstStyle>
          <a:p>
            <a:pPr>
              <a:defRPr/>
            </a:pPr>
            <a:endParaRPr lang="en-US"/>
          </a:p>
        </p:txBody>
      </p:sp>
      <p:sp>
        <p:nvSpPr>
          <p:cNvPr id="1030" name="Rectangle 6">
            <a:extLst>
              <a:ext uri="{FF2B5EF4-FFF2-40B4-BE49-F238E27FC236}">
                <a16:creationId xmlns:a16="http://schemas.microsoft.com/office/drawing/2014/main" id="{A4C3644A-2571-4CCD-B0F0-F7AC10A6373B}"/>
              </a:ext>
            </a:extLst>
          </p:cNvPr>
          <p:cNvSpPr>
            <a:spLocks noGrp="1" noChangeArrowheads="1"/>
          </p:cNvSpPr>
          <p:nvPr>
            <p:ph type="sldNum" sz="quarter" idx="4"/>
          </p:nvPr>
        </p:nvSpPr>
        <p:spPr>
          <a:xfrm>
            <a:off x="32766285" y="31242330"/>
            <a:ext cx="9525000" cy="2285340"/>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610"/>
            </a:lvl1pPr>
          </a:lstStyle>
          <a:p>
            <a:fld id="{D6E39650-33CD-4176-8B0E-05A7FCC33B02}" type="slidenum">
              <a:rPr lang="en-US"/>
              <a:pPr/>
              <a:t>‹#›</a:t>
            </a:fld>
            <a:endParaRPr lang="en-US"/>
          </a:p>
        </p:txBody>
      </p:sp>
    </p:spTree>
    <p:extLst>
      <p:ext uri="{BB962C8B-B14F-4D97-AF65-F5344CB8AC3E}">
        <p14:creationId xmlns:p14="http://schemas.microsoft.com/office/powerpoint/2010/main" val="16305385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4292605" rtl="0" eaLnBrk="0" fontAlgn="base" hangingPunct="0">
        <a:spcBef>
          <a:spcPct val="0"/>
        </a:spcBef>
        <a:spcAft>
          <a:spcPct val="0"/>
        </a:spcAft>
        <a:defRPr sz="20630">
          <a:solidFill>
            <a:schemeClr val="tx2"/>
          </a:solidFill>
          <a:latin typeface="+mj-lt"/>
          <a:ea typeface="+mj-ea"/>
          <a:cs typeface="+mj-cs"/>
        </a:defRPr>
      </a:lvl1pPr>
      <a:lvl2pPr algn="ctr" defTabSz="4292605" rtl="0" eaLnBrk="0" fontAlgn="base" hangingPunct="0">
        <a:spcBef>
          <a:spcPct val="0"/>
        </a:spcBef>
        <a:spcAft>
          <a:spcPct val="0"/>
        </a:spcAft>
        <a:defRPr sz="20630">
          <a:solidFill>
            <a:schemeClr val="tx2"/>
          </a:solidFill>
          <a:latin typeface="Times New Roman" charset="0"/>
        </a:defRPr>
      </a:lvl2pPr>
      <a:lvl3pPr algn="ctr" defTabSz="4292605" rtl="0" eaLnBrk="0" fontAlgn="base" hangingPunct="0">
        <a:spcBef>
          <a:spcPct val="0"/>
        </a:spcBef>
        <a:spcAft>
          <a:spcPct val="0"/>
        </a:spcAft>
        <a:defRPr sz="20630">
          <a:solidFill>
            <a:schemeClr val="tx2"/>
          </a:solidFill>
          <a:latin typeface="Times New Roman" charset="0"/>
        </a:defRPr>
      </a:lvl3pPr>
      <a:lvl4pPr algn="ctr" defTabSz="4292605" rtl="0" eaLnBrk="0" fontAlgn="base" hangingPunct="0">
        <a:spcBef>
          <a:spcPct val="0"/>
        </a:spcBef>
        <a:spcAft>
          <a:spcPct val="0"/>
        </a:spcAft>
        <a:defRPr sz="20630">
          <a:solidFill>
            <a:schemeClr val="tx2"/>
          </a:solidFill>
          <a:latin typeface="Times New Roman" charset="0"/>
        </a:defRPr>
      </a:lvl4pPr>
      <a:lvl5pPr algn="ctr" defTabSz="4292605" rtl="0" eaLnBrk="0" fontAlgn="base" hangingPunct="0">
        <a:spcBef>
          <a:spcPct val="0"/>
        </a:spcBef>
        <a:spcAft>
          <a:spcPct val="0"/>
        </a:spcAft>
        <a:defRPr sz="20630">
          <a:solidFill>
            <a:schemeClr val="tx2"/>
          </a:solidFill>
          <a:latin typeface="Times New Roman" charset="0"/>
        </a:defRPr>
      </a:lvl5pPr>
      <a:lvl6pPr marL="408280" algn="ctr" defTabSz="4292605" rtl="0" fontAlgn="base">
        <a:spcBef>
          <a:spcPct val="0"/>
        </a:spcBef>
        <a:spcAft>
          <a:spcPct val="0"/>
        </a:spcAft>
        <a:defRPr sz="20630">
          <a:solidFill>
            <a:schemeClr val="tx2"/>
          </a:solidFill>
          <a:latin typeface="Times New Roman" charset="0"/>
        </a:defRPr>
      </a:lvl6pPr>
      <a:lvl7pPr marL="816560" algn="ctr" defTabSz="4292605" rtl="0" fontAlgn="base">
        <a:spcBef>
          <a:spcPct val="0"/>
        </a:spcBef>
        <a:spcAft>
          <a:spcPct val="0"/>
        </a:spcAft>
        <a:defRPr sz="20630">
          <a:solidFill>
            <a:schemeClr val="tx2"/>
          </a:solidFill>
          <a:latin typeface="Times New Roman" charset="0"/>
        </a:defRPr>
      </a:lvl7pPr>
      <a:lvl8pPr marL="1224840" algn="ctr" defTabSz="4292605" rtl="0" fontAlgn="base">
        <a:spcBef>
          <a:spcPct val="0"/>
        </a:spcBef>
        <a:spcAft>
          <a:spcPct val="0"/>
        </a:spcAft>
        <a:defRPr sz="20630">
          <a:solidFill>
            <a:schemeClr val="tx2"/>
          </a:solidFill>
          <a:latin typeface="Times New Roman" charset="0"/>
        </a:defRPr>
      </a:lvl8pPr>
      <a:lvl9pPr marL="1633120" algn="ctr" defTabSz="4292605" rtl="0" fontAlgn="base">
        <a:spcBef>
          <a:spcPct val="0"/>
        </a:spcBef>
        <a:spcAft>
          <a:spcPct val="0"/>
        </a:spcAft>
        <a:defRPr sz="20630">
          <a:solidFill>
            <a:schemeClr val="tx2"/>
          </a:solidFill>
          <a:latin typeface="Times New Roman" charset="0"/>
        </a:defRPr>
      </a:lvl9pPr>
    </p:titleStyle>
    <p:bodyStyle>
      <a:lvl1pPr marL="1610435" indent="-1610435" algn="l" defTabSz="4292605" rtl="0" eaLnBrk="0" fontAlgn="base" hangingPunct="0">
        <a:spcBef>
          <a:spcPct val="20000"/>
        </a:spcBef>
        <a:spcAft>
          <a:spcPct val="0"/>
        </a:spcAft>
        <a:buChar char="•"/>
        <a:defRPr sz="15000">
          <a:solidFill>
            <a:schemeClr val="tx1"/>
          </a:solidFill>
          <a:latin typeface="+mn-lt"/>
          <a:ea typeface="+mn-ea"/>
          <a:cs typeface="+mn-cs"/>
        </a:defRPr>
      </a:lvl1pPr>
      <a:lvl2pPr marL="3487390" indent="-1341085" algn="l" defTabSz="4292605" rtl="0" eaLnBrk="0" fontAlgn="base" hangingPunct="0">
        <a:spcBef>
          <a:spcPct val="20000"/>
        </a:spcBef>
        <a:spcAft>
          <a:spcPct val="0"/>
        </a:spcAft>
        <a:buChar char="–"/>
        <a:defRPr sz="13125">
          <a:solidFill>
            <a:schemeClr val="tx1"/>
          </a:solidFill>
          <a:latin typeface="+mn-lt"/>
        </a:defRPr>
      </a:lvl2pPr>
      <a:lvl3pPr marL="5365760" indent="-1073150" algn="l" defTabSz="4292605" rtl="0" eaLnBrk="0" fontAlgn="base" hangingPunct="0">
        <a:spcBef>
          <a:spcPct val="20000"/>
        </a:spcBef>
        <a:spcAft>
          <a:spcPct val="0"/>
        </a:spcAft>
        <a:buChar char="•"/>
        <a:defRPr sz="11250">
          <a:solidFill>
            <a:schemeClr val="tx1"/>
          </a:solidFill>
          <a:latin typeface="+mn-lt"/>
        </a:defRPr>
      </a:lvl3pPr>
      <a:lvl4pPr marL="7512060" indent="-1073150" algn="l" defTabSz="4292605" rtl="0" eaLnBrk="0" fontAlgn="base" hangingPunct="0">
        <a:spcBef>
          <a:spcPct val="20000"/>
        </a:spcBef>
        <a:spcAft>
          <a:spcPct val="0"/>
        </a:spcAft>
        <a:buChar char="–"/>
        <a:defRPr sz="9375">
          <a:solidFill>
            <a:schemeClr val="tx1"/>
          </a:solidFill>
          <a:latin typeface="+mn-lt"/>
        </a:defRPr>
      </a:lvl4pPr>
      <a:lvl5pPr marL="9658365" indent="-1073150" algn="l" defTabSz="4292605" rtl="0" eaLnBrk="0" fontAlgn="base" hangingPunct="0">
        <a:spcBef>
          <a:spcPct val="20000"/>
        </a:spcBef>
        <a:spcAft>
          <a:spcPct val="0"/>
        </a:spcAft>
        <a:buChar char="»"/>
        <a:defRPr sz="9375">
          <a:solidFill>
            <a:schemeClr val="tx1"/>
          </a:solidFill>
          <a:latin typeface="+mn-lt"/>
        </a:defRPr>
      </a:lvl5pPr>
      <a:lvl6pPr marL="10066645" indent="-1073150" algn="l" defTabSz="4292605" rtl="0" fontAlgn="base">
        <a:spcBef>
          <a:spcPct val="20000"/>
        </a:spcBef>
        <a:spcAft>
          <a:spcPct val="0"/>
        </a:spcAft>
        <a:buChar char="»"/>
        <a:defRPr sz="9375">
          <a:solidFill>
            <a:schemeClr val="tx1"/>
          </a:solidFill>
          <a:latin typeface="+mn-lt"/>
        </a:defRPr>
      </a:lvl6pPr>
      <a:lvl7pPr marL="10474925" indent="-1073150" algn="l" defTabSz="4292605" rtl="0" fontAlgn="base">
        <a:spcBef>
          <a:spcPct val="20000"/>
        </a:spcBef>
        <a:spcAft>
          <a:spcPct val="0"/>
        </a:spcAft>
        <a:buChar char="»"/>
        <a:defRPr sz="9375">
          <a:solidFill>
            <a:schemeClr val="tx1"/>
          </a:solidFill>
          <a:latin typeface="+mn-lt"/>
        </a:defRPr>
      </a:lvl7pPr>
      <a:lvl8pPr marL="10883205" indent="-1073150" algn="l" defTabSz="4292605" rtl="0" fontAlgn="base">
        <a:spcBef>
          <a:spcPct val="20000"/>
        </a:spcBef>
        <a:spcAft>
          <a:spcPct val="0"/>
        </a:spcAft>
        <a:buChar char="»"/>
        <a:defRPr sz="9375">
          <a:solidFill>
            <a:schemeClr val="tx1"/>
          </a:solidFill>
          <a:latin typeface="+mn-lt"/>
        </a:defRPr>
      </a:lvl8pPr>
      <a:lvl9pPr marL="11291485" indent="-1073150" algn="l" defTabSz="4292605" rtl="0" fontAlgn="base">
        <a:spcBef>
          <a:spcPct val="20000"/>
        </a:spcBef>
        <a:spcAft>
          <a:spcPct val="0"/>
        </a:spcAft>
        <a:buChar char="»"/>
        <a:defRPr sz="9375">
          <a:solidFill>
            <a:schemeClr val="tx1"/>
          </a:solidFill>
          <a:latin typeface="+mn-lt"/>
        </a:defRPr>
      </a:lvl9pPr>
    </p:bodyStyle>
    <p:otherStyle>
      <a:defPPr>
        <a:defRPr lang="en-US"/>
      </a:defPPr>
      <a:lvl1pPr marL="0" algn="l" defTabSz="816560" rtl="0" eaLnBrk="1" latinLnBrk="0" hangingPunct="1">
        <a:defRPr sz="1605" kern="1200">
          <a:solidFill>
            <a:schemeClr val="tx1"/>
          </a:solidFill>
          <a:latin typeface="+mn-lt"/>
          <a:ea typeface="+mn-ea"/>
          <a:cs typeface="+mn-cs"/>
        </a:defRPr>
      </a:lvl1pPr>
      <a:lvl2pPr marL="408280" algn="l" defTabSz="816560" rtl="0" eaLnBrk="1" latinLnBrk="0" hangingPunct="1">
        <a:defRPr sz="1605" kern="1200">
          <a:solidFill>
            <a:schemeClr val="tx1"/>
          </a:solidFill>
          <a:latin typeface="+mn-lt"/>
          <a:ea typeface="+mn-ea"/>
          <a:cs typeface="+mn-cs"/>
        </a:defRPr>
      </a:lvl2pPr>
      <a:lvl3pPr marL="816560" algn="l" defTabSz="816560" rtl="0" eaLnBrk="1" latinLnBrk="0" hangingPunct="1">
        <a:defRPr sz="1605" kern="1200">
          <a:solidFill>
            <a:schemeClr val="tx1"/>
          </a:solidFill>
          <a:latin typeface="+mn-lt"/>
          <a:ea typeface="+mn-ea"/>
          <a:cs typeface="+mn-cs"/>
        </a:defRPr>
      </a:lvl3pPr>
      <a:lvl4pPr marL="1224840" algn="l" defTabSz="816560" rtl="0" eaLnBrk="1" latinLnBrk="0" hangingPunct="1">
        <a:defRPr sz="1605" kern="1200">
          <a:solidFill>
            <a:schemeClr val="tx1"/>
          </a:solidFill>
          <a:latin typeface="+mn-lt"/>
          <a:ea typeface="+mn-ea"/>
          <a:cs typeface="+mn-cs"/>
        </a:defRPr>
      </a:lvl4pPr>
      <a:lvl5pPr marL="1633120" algn="l" defTabSz="816560" rtl="0" eaLnBrk="1" latinLnBrk="0" hangingPunct="1">
        <a:defRPr sz="1605" kern="1200">
          <a:solidFill>
            <a:schemeClr val="tx1"/>
          </a:solidFill>
          <a:latin typeface="+mn-lt"/>
          <a:ea typeface="+mn-ea"/>
          <a:cs typeface="+mn-cs"/>
        </a:defRPr>
      </a:lvl5pPr>
      <a:lvl6pPr marL="2041400" algn="l" defTabSz="816560" rtl="0" eaLnBrk="1" latinLnBrk="0" hangingPunct="1">
        <a:defRPr sz="1605" kern="1200">
          <a:solidFill>
            <a:schemeClr val="tx1"/>
          </a:solidFill>
          <a:latin typeface="+mn-lt"/>
          <a:ea typeface="+mn-ea"/>
          <a:cs typeface="+mn-cs"/>
        </a:defRPr>
      </a:lvl6pPr>
      <a:lvl7pPr marL="2449680" algn="l" defTabSz="816560" rtl="0" eaLnBrk="1" latinLnBrk="0" hangingPunct="1">
        <a:defRPr sz="1605" kern="1200">
          <a:solidFill>
            <a:schemeClr val="tx1"/>
          </a:solidFill>
          <a:latin typeface="+mn-lt"/>
          <a:ea typeface="+mn-ea"/>
          <a:cs typeface="+mn-cs"/>
        </a:defRPr>
      </a:lvl7pPr>
      <a:lvl8pPr marL="2857955" algn="l" defTabSz="816560" rtl="0" eaLnBrk="1" latinLnBrk="0" hangingPunct="1">
        <a:defRPr sz="1605" kern="1200">
          <a:solidFill>
            <a:schemeClr val="tx1"/>
          </a:solidFill>
          <a:latin typeface="+mn-lt"/>
          <a:ea typeface="+mn-ea"/>
          <a:cs typeface="+mn-cs"/>
        </a:defRPr>
      </a:lvl8pPr>
      <a:lvl9pPr marL="3266235" algn="l" defTabSz="816560" rtl="0" eaLnBrk="1" latinLnBrk="0" hangingPunct="1">
        <a:defRPr sz="16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B30EE75F-FD7B-4174-AC04-BA54A593F302}"/>
              </a:ext>
            </a:extLst>
          </p:cNvPr>
          <p:cNvSpPr>
            <a:spLocks noChangeArrowheads="1"/>
          </p:cNvSpPr>
          <p:nvPr userDrawn="1"/>
        </p:nvSpPr>
        <p:spPr>
          <a:xfrm>
            <a:off x="0" y="3"/>
            <a:ext cx="45720000" cy="5000625"/>
          </a:xfrm>
          <a:prstGeom prst="rect">
            <a:avLst/>
          </a:prstGeom>
          <a:solidFill>
            <a:schemeClr val="accent2"/>
          </a:solidFill>
          <a:ln w="9525">
            <a:solidFill>
              <a:schemeClr val="tx1"/>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27" name="Rectangle 33">
            <a:extLst>
              <a:ext uri="{FF2B5EF4-FFF2-40B4-BE49-F238E27FC236}">
                <a16:creationId xmlns:a16="http://schemas.microsoft.com/office/drawing/2014/main" id="{F63EECE8-439E-4112-A028-6616F918918D}"/>
              </a:ext>
            </a:extLst>
          </p:cNvPr>
          <p:cNvSpPr>
            <a:spLocks noChangeArrowheads="1"/>
          </p:cNvSpPr>
          <p:nvPr userDrawn="1"/>
        </p:nvSpPr>
        <p:spPr>
          <a:xfrm>
            <a:off x="723198" y="5873750"/>
            <a:ext cx="10389305" cy="27670870"/>
          </a:xfrm>
          <a:prstGeom prst="rect">
            <a:avLst/>
          </a:prstGeom>
          <a:solidFill>
            <a:srgbClr val="FFFFFF"/>
          </a:solidFill>
          <a:ln w="9525">
            <a:solidFill>
              <a:schemeClr val="tx1"/>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28" name="Rectangle 9">
            <a:extLst>
              <a:ext uri="{FF2B5EF4-FFF2-40B4-BE49-F238E27FC236}">
                <a16:creationId xmlns:a16="http://schemas.microsoft.com/office/drawing/2014/main" id="{D2BD4FE9-9621-467F-8C6B-AA0E19637908}"/>
              </a:ext>
            </a:extLst>
          </p:cNvPr>
          <p:cNvSpPr>
            <a:spLocks noChangeArrowheads="1"/>
          </p:cNvSpPr>
          <p:nvPr userDrawn="1"/>
        </p:nvSpPr>
        <p:spPr>
          <a:xfrm>
            <a:off x="0" y="5000628"/>
            <a:ext cx="45720000" cy="135185"/>
          </a:xfrm>
          <a:prstGeom prst="rect">
            <a:avLst/>
          </a:prstGeom>
          <a:solidFill>
            <a:srgbClr val="660000"/>
          </a:solidFill>
          <a:ln w="152400">
            <a:solidFill>
              <a:srgbClr val="FF9900"/>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29" name="Text Box 14">
            <a:extLst>
              <a:ext uri="{FF2B5EF4-FFF2-40B4-BE49-F238E27FC236}">
                <a16:creationId xmlns:a16="http://schemas.microsoft.com/office/drawing/2014/main" id="{C89E844E-F956-4C06-8CB7-B3807F1EFA53}"/>
              </a:ext>
            </a:extLst>
          </p:cNvPr>
          <p:cNvSpPr txBox="1">
            <a:spLocks noChangeArrowheads="1"/>
          </p:cNvSpPr>
          <p:nvPr userDrawn="1"/>
        </p:nvSpPr>
        <p:spPr>
          <a:xfrm>
            <a:off x="635002" y="33797630"/>
            <a:ext cx="2619375" cy="2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115" tIns="30550" rIns="61115" bIns="30550" numCol="1">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TEMPLATE DESIGN © 2008</a:t>
            </a:r>
          </a:p>
          <a:p>
            <a:pPr>
              <a:lnSpc>
                <a:spcPct val="65000"/>
              </a:lnSpc>
              <a:spcBef>
                <a:spcPct val="50000"/>
              </a:spcBef>
              <a:defRPr/>
            </a:pPr>
            <a:r>
              <a:rPr lang="en-US" sz="670" b="1">
                <a:solidFill>
                  <a:schemeClr val="bg2"/>
                </a:solidFill>
                <a:latin typeface="Arial" charset="0"/>
              </a:rPr>
              <a:t>www.PosterPresentations.com</a:t>
            </a:r>
          </a:p>
        </p:txBody>
      </p:sp>
      <p:sp>
        <p:nvSpPr>
          <p:cNvPr id="1030" name="Rectangle 15">
            <a:extLst>
              <a:ext uri="{FF2B5EF4-FFF2-40B4-BE49-F238E27FC236}">
                <a16:creationId xmlns:a16="http://schemas.microsoft.com/office/drawing/2014/main" id="{70B322A0-E937-4D5E-B7C5-BC574BD8245D}"/>
              </a:ext>
            </a:extLst>
          </p:cNvPr>
          <p:cNvSpPr>
            <a:spLocks noGrp="1" noChangeArrowheads="1"/>
          </p:cNvSpPr>
          <p:nvPr>
            <p:ph type="title"/>
          </p:nvPr>
        </p:nvSpPr>
        <p:spPr>
          <a:xfrm>
            <a:off x="1001013" y="1325813"/>
            <a:ext cx="43671685" cy="229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031" name="Rectangle 16">
            <a:extLst>
              <a:ext uri="{FF2B5EF4-FFF2-40B4-BE49-F238E27FC236}">
                <a16:creationId xmlns:a16="http://schemas.microsoft.com/office/drawing/2014/main" id="{E2E4DABA-2AC9-45D5-B548-C7B4DA7BD841}"/>
              </a:ext>
            </a:extLst>
          </p:cNvPr>
          <p:cNvSpPr>
            <a:spLocks noGrp="1" noChangeArrowheads="1"/>
          </p:cNvSpPr>
          <p:nvPr>
            <p:ph type="body" idx="1"/>
          </p:nvPr>
        </p:nvSpPr>
        <p:spPr>
          <a:xfrm>
            <a:off x="723198" y="5873750"/>
            <a:ext cx="10389305" cy="2767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032" name="Rectangle 25">
            <a:extLst>
              <a:ext uri="{FF2B5EF4-FFF2-40B4-BE49-F238E27FC236}">
                <a16:creationId xmlns:a16="http://schemas.microsoft.com/office/drawing/2014/main" id="{1B6C5104-1498-4995-B4C8-5D0ADEB99686}"/>
              </a:ext>
            </a:extLst>
          </p:cNvPr>
          <p:cNvSpPr>
            <a:spLocks noChangeArrowheads="1"/>
          </p:cNvSpPr>
          <p:nvPr userDrawn="1"/>
        </p:nvSpPr>
        <p:spPr>
          <a:xfrm>
            <a:off x="0" y="0"/>
            <a:ext cx="45720000" cy="342900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33" name="Rectangle 32">
            <a:extLst>
              <a:ext uri="{FF2B5EF4-FFF2-40B4-BE49-F238E27FC236}">
                <a16:creationId xmlns:a16="http://schemas.microsoft.com/office/drawing/2014/main" id="{C8BCCC74-029F-4775-8C5D-926CE622E3A3}"/>
              </a:ext>
            </a:extLst>
          </p:cNvPr>
          <p:cNvSpPr>
            <a:spLocks noChangeArrowheads="1"/>
          </p:cNvSpPr>
          <p:nvPr userDrawn="1"/>
        </p:nvSpPr>
        <p:spPr>
          <a:xfrm>
            <a:off x="11970193" y="5873750"/>
            <a:ext cx="10398125" cy="27670870"/>
          </a:xfrm>
          <a:prstGeom prst="rect">
            <a:avLst/>
          </a:prstGeom>
          <a:solidFill>
            <a:srgbClr val="FFFFFF"/>
          </a:solidFill>
          <a:ln w="9525">
            <a:solidFill>
              <a:schemeClr val="tx1"/>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34" name="Rectangle 34">
            <a:extLst>
              <a:ext uri="{FF2B5EF4-FFF2-40B4-BE49-F238E27FC236}">
                <a16:creationId xmlns:a16="http://schemas.microsoft.com/office/drawing/2014/main" id="{6F34FD41-4C3F-4B77-9D0C-211C39D68DBE}"/>
              </a:ext>
            </a:extLst>
          </p:cNvPr>
          <p:cNvSpPr>
            <a:spLocks noChangeArrowheads="1"/>
          </p:cNvSpPr>
          <p:nvPr userDrawn="1"/>
        </p:nvSpPr>
        <p:spPr>
          <a:xfrm>
            <a:off x="23201758" y="5873750"/>
            <a:ext cx="10398125" cy="27670870"/>
          </a:xfrm>
          <a:prstGeom prst="rect">
            <a:avLst/>
          </a:prstGeom>
          <a:solidFill>
            <a:srgbClr val="FFFFFF"/>
          </a:solidFill>
          <a:ln w="9525">
            <a:solidFill>
              <a:schemeClr val="tx1"/>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
        <p:nvSpPr>
          <p:cNvPr id="1035" name="Rectangle 35">
            <a:extLst>
              <a:ext uri="{FF2B5EF4-FFF2-40B4-BE49-F238E27FC236}">
                <a16:creationId xmlns:a16="http://schemas.microsoft.com/office/drawing/2014/main" id="{CB928A50-F48A-400B-B47D-F2663D3B8F36}"/>
              </a:ext>
            </a:extLst>
          </p:cNvPr>
          <p:cNvSpPr>
            <a:spLocks noChangeArrowheads="1"/>
          </p:cNvSpPr>
          <p:nvPr userDrawn="1"/>
        </p:nvSpPr>
        <p:spPr>
          <a:xfrm>
            <a:off x="34457573" y="5873750"/>
            <a:ext cx="10398125" cy="27670870"/>
          </a:xfrm>
          <a:prstGeom prst="rect">
            <a:avLst/>
          </a:prstGeom>
          <a:solidFill>
            <a:srgbClr val="FFFFFF"/>
          </a:solidFill>
          <a:ln w="9525">
            <a:solidFill>
              <a:schemeClr val="tx1"/>
            </a:solidFill>
            <a:miter lim="800000"/>
            <a:headEnd/>
            <a:tailEnd/>
          </a:ln>
        </p:spPr>
        <p:txBody>
          <a:bodyPr wrap="none" numCol="1"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sz="1940"/>
          </a:p>
        </p:txBody>
      </p:sp>
    </p:spTree>
    <p:extLst>
      <p:ext uri="{BB962C8B-B14F-4D97-AF65-F5344CB8AC3E}">
        <p14:creationId xmlns:p14="http://schemas.microsoft.com/office/powerpoint/2010/main" val="12400374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sz="5760">
          <a:solidFill>
            <a:srgbClr val="FFFFFF"/>
          </a:solidFill>
          <a:latin typeface="+mj-lt"/>
          <a:ea typeface="+mj-ea"/>
          <a:cs typeface="+mj-cs"/>
        </a:defRPr>
      </a:lvl1pPr>
      <a:lvl2pPr algn="ctr" rtl="0" eaLnBrk="0" fontAlgn="base" hangingPunct="0">
        <a:spcBef>
          <a:spcPct val="0"/>
        </a:spcBef>
        <a:spcAft>
          <a:spcPct val="0"/>
        </a:spcAft>
        <a:defRPr sz="5760">
          <a:solidFill>
            <a:srgbClr val="FFFFFF"/>
          </a:solidFill>
          <a:latin typeface="Arial Black" pitchFamily="34" charset="0"/>
        </a:defRPr>
      </a:lvl2pPr>
      <a:lvl3pPr algn="ctr" rtl="0" eaLnBrk="0" fontAlgn="base" hangingPunct="0">
        <a:spcBef>
          <a:spcPct val="0"/>
        </a:spcBef>
        <a:spcAft>
          <a:spcPct val="0"/>
        </a:spcAft>
        <a:defRPr sz="5760">
          <a:solidFill>
            <a:srgbClr val="FFFFFF"/>
          </a:solidFill>
          <a:latin typeface="Arial Black" pitchFamily="34" charset="0"/>
        </a:defRPr>
      </a:lvl3pPr>
      <a:lvl4pPr algn="ctr" rtl="0" eaLnBrk="0" fontAlgn="base" hangingPunct="0">
        <a:spcBef>
          <a:spcPct val="0"/>
        </a:spcBef>
        <a:spcAft>
          <a:spcPct val="0"/>
        </a:spcAft>
        <a:defRPr sz="5760">
          <a:solidFill>
            <a:srgbClr val="FFFFFF"/>
          </a:solidFill>
          <a:latin typeface="Arial Black" pitchFamily="34" charset="0"/>
        </a:defRPr>
      </a:lvl4pPr>
      <a:lvl5pPr algn="ctr" rtl="0" eaLnBrk="0" fontAlgn="base" hangingPunct="0">
        <a:spcBef>
          <a:spcPct val="0"/>
        </a:spcBef>
        <a:spcAft>
          <a:spcPct val="0"/>
        </a:spcAft>
        <a:defRPr sz="5760">
          <a:solidFill>
            <a:srgbClr val="FFFFFF"/>
          </a:solidFill>
          <a:latin typeface="Arial Black" pitchFamily="34" charset="0"/>
        </a:defRPr>
      </a:lvl5pPr>
      <a:lvl6pPr marL="306210" algn="ctr" rtl="0" fontAlgn="base">
        <a:spcBef>
          <a:spcPct val="0"/>
        </a:spcBef>
        <a:spcAft>
          <a:spcPct val="0"/>
        </a:spcAft>
        <a:defRPr sz="5760">
          <a:solidFill>
            <a:srgbClr val="FFFFFF"/>
          </a:solidFill>
          <a:latin typeface="Arial Black" pitchFamily="34" charset="0"/>
        </a:defRPr>
      </a:lvl6pPr>
      <a:lvl7pPr marL="612420" algn="ctr" rtl="0" fontAlgn="base">
        <a:spcBef>
          <a:spcPct val="0"/>
        </a:spcBef>
        <a:spcAft>
          <a:spcPct val="0"/>
        </a:spcAft>
        <a:defRPr sz="5760">
          <a:solidFill>
            <a:srgbClr val="FFFFFF"/>
          </a:solidFill>
          <a:latin typeface="Arial Black" pitchFamily="34" charset="0"/>
        </a:defRPr>
      </a:lvl7pPr>
      <a:lvl8pPr marL="918630" algn="ctr" rtl="0" fontAlgn="base">
        <a:spcBef>
          <a:spcPct val="0"/>
        </a:spcBef>
        <a:spcAft>
          <a:spcPct val="0"/>
        </a:spcAft>
        <a:defRPr sz="5760">
          <a:solidFill>
            <a:srgbClr val="FFFFFF"/>
          </a:solidFill>
          <a:latin typeface="Arial Black" pitchFamily="34" charset="0"/>
        </a:defRPr>
      </a:lvl8pPr>
      <a:lvl9pPr marL="1224840" algn="ctr" rtl="0" fontAlgn="base">
        <a:spcBef>
          <a:spcPct val="0"/>
        </a:spcBef>
        <a:spcAft>
          <a:spcPct val="0"/>
        </a:spcAft>
        <a:defRPr sz="5760">
          <a:solidFill>
            <a:srgbClr val="FFFFFF"/>
          </a:solidFill>
          <a:latin typeface="Arial Black" pitchFamily="34" charset="0"/>
        </a:defRPr>
      </a:lvl9pPr>
    </p:titleStyle>
    <p:bodyStyle>
      <a:lvl1pPr marL="229655" indent="-229655" algn="l" rtl="0" eaLnBrk="0" fontAlgn="base" hangingPunct="0">
        <a:spcBef>
          <a:spcPct val="20000"/>
        </a:spcBef>
        <a:spcAft>
          <a:spcPct val="0"/>
        </a:spcAft>
        <a:buChar char="•"/>
        <a:defRPr sz="1940">
          <a:solidFill>
            <a:schemeClr val="tx1"/>
          </a:solidFill>
          <a:latin typeface="+mn-lt"/>
          <a:ea typeface="+mn-ea"/>
          <a:cs typeface="+mn-cs"/>
        </a:defRPr>
      </a:lvl1pPr>
      <a:lvl2pPr marL="495465" indent="-189255" algn="l" rtl="0" eaLnBrk="0" fontAlgn="base" hangingPunct="0">
        <a:spcBef>
          <a:spcPct val="20000"/>
        </a:spcBef>
        <a:spcAft>
          <a:spcPct val="0"/>
        </a:spcAft>
        <a:buChar char="–"/>
        <a:defRPr sz="1940">
          <a:solidFill>
            <a:schemeClr val="tx1"/>
          </a:solidFill>
          <a:latin typeface="+mn-lt"/>
        </a:defRPr>
      </a:lvl2pPr>
      <a:lvl3pPr marL="765525" indent="-153105" algn="l" rtl="0" eaLnBrk="0" fontAlgn="base" hangingPunct="0">
        <a:spcBef>
          <a:spcPct val="20000"/>
        </a:spcBef>
        <a:spcAft>
          <a:spcPct val="0"/>
        </a:spcAft>
        <a:buChar char="•"/>
        <a:defRPr sz="1605">
          <a:solidFill>
            <a:schemeClr val="tx1"/>
          </a:solidFill>
          <a:latin typeface="+mn-lt"/>
        </a:defRPr>
      </a:lvl3pPr>
      <a:lvl4pPr marL="1071735" indent="-153105" algn="l" rtl="0" eaLnBrk="0" fontAlgn="base" hangingPunct="0">
        <a:spcBef>
          <a:spcPct val="20000"/>
        </a:spcBef>
        <a:spcAft>
          <a:spcPct val="0"/>
        </a:spcAft>
        <a:buChar char="–"/>
        <a:defRPr sz="1275">
          <a:solidFill>
            <a:schemeClr val="tx1"/>
          </a:solidFill>
          <a:latin typeface="+mn-lt"/>
        </a:defRPr>
      </a:lvl4pPr>
      <a:lvl5pPr marL="1377945" indent="-153105" algn="l" rtl="0" eaLnBrk="0" fontAlgn="base" hangingPunct="0">
        <a:spcBef>
          <a:spcPct val="20000"/>
        </a:spcBef>
        <a:spcAft>
          <a:spcPct val="0"/>
        </a:spcAft>
        <a:buChar char="»"/>
        <a:defRPr sz="1275">
          <a:solidFill>
            <a:schemeClr val="tx1"/>
          </a:solidFill>
          <a:latin typeface="+mn-lt"/>
        </a:defRPr>
      </a:lvl5pPr>
      <a:lvl6pPr marL="1684155" indent="-153105" algn="l" rtl="0" fontAlgn="base">
        <a:spcBef>
          <a:spcPct val="20000"/>
        </a:spcBef>
        <a:spcAft>
          <a:spcPct val="0"/>
        </a:spcAft>
        <a:buChar char="»"/>
        <a:defRPr sz="1275">
          <a:solidFill>
            <a:schemeClr val="tx1"/>
          </a:solidFill>
          <a:latin typeface="+mn-lt"/>
        </a:defRPr>
      </a:lvl6pPr>
      <a:lvl7pPr marL="1990365" indent="-153105" algn="l" rtl="0" fontAlgn="base">
        <a:spcBef>
          <a:spcPct val="20000"/>
        </a:spcBef>
        <a:spcAft>
          <a:spcPct val="0"/>
        </a:spcAft>
        <a:buChar char="»"/>
        <a:defRPr sz="1275">
          <a:solidFill>
            <a:schemeClr val="tx1"/>
          </a:solidFill>
          <a:latin typeface="+mn-lt"/>
        </a:defRPr>
      </a:lvl7pPr>
      <a:lvl8pPr marL="2296575" indent="-153105" algn="l" rtl="0" fontAlgn="base">
        <a:spcBef>
          <a:spcPct val="20000"/>
        </a:spcBef>
        <a:spcAft>
          <a:spcPct val="0"/>
        </a:spcAft>
        <a:buChar char="»"/>
        <a:defRPr sz="1275">
          <a:solidFill>
            <a:schemeClr val="tx1"/>
          </a:solidFill>
          <a:latin typeface="+mn-lt"/>
        </a:defRPr>
      </a:lvl8pPr>
      <a:lvl9pPr marL="2602780" indent="-153105" algn="l" rtl="0" fontAlgn="base">
        <a:spcBef>
          <a:spcPct val="20000"/>
        </a:spcBef>
        <a:spcAft>
          <a:spcPct val="0"/>
        </a:spcAft>
        <a:buChar char="»"/>
        <a:defRPr sz="1275">
          <a:solidFill>
            <a:schemeClr val="tx1"/>
          </a:solidFill>
          <a:latin typeface="+mn-lt"/>
        </a:defRPr>
      </a:lvl9pPr>
    </p:bodyStyle>
    <p:otherStyle>
      <a:defPPr>
        <a:defRPr lang="en-US"/>
      </a:defPPr>
      <a:lvl1pPr marL="0" algn="l" defTabSz="612420" rtl="0" eaLnBrk="1" latinLnBrk="0" hangingPunct="1">
        <a:defRPr sz="1205" kern="1200">
          <a:solidFill>
            <a:schemeClr val="tx1"/>
          </a:solidFill>
          <a:latin typeface="+mn-lt"/>
          <a:ea typeface="+mn-ea"/>
          <a:cs typeface="+mn-cs"/>
        </a:defRPr>
      </a:lvl1pPr>
      <a:lvl2pPr marL="306210" algn="l" defTabSz="612420" rtl="0" eaLnBrk="1" latinLnBrk="0" hangingPunct="1">
        <a:defRPr sz="1205" kern="1200">
          <a:solidFill>
            <a:schemeClr val="tx1"/>
          </a:solidFill>
          <a:latin typeface="+mn-lt"/>
          <a:ea typeface="+mn-ea"/>
          <a:cs typeface="+mn-cs"/>
        </a:defRPr>
      </a:lvl2pPr>
      <a:lvl3pPr marL="612420" algn="l" defTabSz="612420" rtl="0" eaLnBrk="1" latinLnBrk="0" hangingPunct="1">
        <a:defRPr sz="1205" kern="1200">
          <a:solidFill>
            <a:schemeClr val="tx1"/>
          </a:solidFill>
          <a:latin typeface="+mn-lt"/>
          <a:ea typeface="+mn-ea"/>
          <a:cs typeface="+mn-cs"/>
        </a:defRPr>
      </a:lvl3pPr>
      <a:lvl4pPr marL="918630" algn="l" defTabSz="612420" rtl="0" eaLnBrk="1" latinLnBrk="0" hangingPunct="1">
        <a:defRPr sz="1205" kern="1200">
          <a:solidFill>
            <a:schemeClr val="tx1"/>
          </a:solidFill>
          <a:latin typeface="+mn-lt"/>
          <a:ea typeface="+mn-ea"/>
          <a:cs typeface="+mn-cs"/>
        </a:defRPr>
      </a:lvl4pPr>
      <a:lvl5pPr marL="1224840" algn="l" defTabSz="612420" rtl="0" eaLnBrk="1" latinLnBrk="0" hangingPunct="1">
        <a:defRPr sz="1205" kern="1200">
          <a:solidFill>
            <a:schemeClr val="tx1"/>
          </a:solidFill>
          <a:latin typeface="+mn-lt"/>
          <a:ea typeface="+mn-ea"/>
          <a:cs typeface="+mn-cs"/>
        </a:defRPr>
      </a:lvl5pPr>
      <a:lvl6pPr marL="1531050" algn="l" defTabSz="612420" rtl="0" eaLnBrk="1" latinLnBrk="0" hangingPunct="1">
        <a:defRPr sz="1205" kern="1200">
          <a:solidFill>
            <a:schemeClr val="tx1"/>
          </a:solidFill>
          <a:latin typeface="+mn-lt"/>
          <a:ea typeface="+mn-ea"/>
          <a:cs typeface="+mn-cs"/>
        </a:defRPr>
      </a:lvl6pPr>
      <a:lvl7pPr marL="1837260" algn="l" defTabSz="612420" rtl="0" eaLnBrk="1" latinLnBrk="0" hangingPunct="1">
        <a:defRPr sz="1205" kern="1200">
          <a:solidFill>
            <a:schemeClr val="tx1"/>
          </a:solidFill>
          <a:latin typeface="+mn-lt"/>
          <a:ea typeface="+mn-ea"/>
          <a:cs typeface="+mn-cs"/>
        </a:defRPr>
      </a:lvl7pPr>
      <a:lvl8pPr marL="2143470" algn="l" defTabSz="612420" rtl="0" eaLnBrk="1" latinLnBrk="0" hangingPunct="1">
        <a:defRPr sz="1205" kern="1200">
          <a:solidFill>
            <a:schemeClr val="tx1"/>
          </a:solidFill>
          <a:latin typeface="+mn-lt"/>
          <a:ea typeface="+mn-ea"/>
          <a:cs typeface="+mn-cs"/>
        </a:defRPr>
      </a:lvl8pPr>
      <a:lvl9pPr marL="2449680" algn="l" defTabSz="612420" rtl="0" eaLnBrk="1" latinLnBrk="0" hangingPunct="1">
        <a:defRPr sz="12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AutoShape 17">
            <a:extLst>
              <a:ext uri="{FF2B5EF4-FFF2-40B4-BE49-F238E27FC236}">
                <a16:creationId xmlns:a16="http://schemas.microsoft.com/office/drawing/2014/main" id="{8F1F2963-328A-4C3F-A4CC-B20B4635F086}"/>
              </a:ext>
            </a:extLst>
          </p:cNvPr>
          <p:cNvSpPr>
            <a:spLocks noChangeArrowheads="1"/>
          </p:cNvSpPr>
          <p:nvPr/>
        </p:nvSpPr>
        <p:spPr>
          <a:xfrm>
            <a:off x="34350198" y="2322854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Conclusions</a:t>
            </a:r>
          </a:p>
        </p:txBody>
      </p:sp>
      <p:sp>
        <p:nvSpPr>
          <p:cNvPr id="2068" name="AutoShape 20">
            <a:extLst>
              <a:ext uri="{FF2B5EF4-FFF2-40B4-BE49-F238E27FC236}">
                <a16:creationId xmlns:a16="http://schemas.microsoft.com/office/drawing/2014/main" id="{1974B636-6D93-4D92-81F6-1081AF89FECA}"/>
              </a:ext>
            </a:extLst>
          </p:cNvPr>
          <p:cNvSpPr>
            <a:spLocks noChangeArrowheads="1"/>
          </p:cNvSpPr>
          <p:nvPr/>
        </p:nvSpPr>
        <p:spPr>
          <a:xfrm>
            <a:off x="810363" y="2062281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Research Objective</a:t>
            </a:r>
          </a:p>
        </p:txBody>
      </p:sp>
      <p:sp>
        <p:nvSpPr>
          <p:cNvPr id="2069" name="AutoShape 21">
            <a:extLst>
              <a:ext uri="{FF2B5EF4-FFF2-40B4-BE49-F238E27FC236}">
                <a16:creationId xmlns:a16="http://schemas.microsoft.com/office/drawing/2014/main" id="{B52EDCA1-8ED4-4981-ACBA-524463777606}"/>
              </a:ext>
            </a:extLst>
          </p:cNvPr>
          <p:cNvSpPr>
            <a:spLocks noChangeArrowheads="1"/>
          </p:cNvSpPr>
          <p:nvPr/>
        </p:nvSpPr>
        <p:spPr>
          <a:xfrm>
            <a:off x="11974288" y="808633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Exploratory Analysis</a:t>
            </a:r>
          </a:p>
        </p:txBody>
      </p:sp>
      <p:sp>
        <p:nvSpPr>
          <p:cNvPr id="2070" name="AutoShape 22">
            <a:extLst>
              <a:ext uri="{FF2B5EF4-FFF2-40B4-BE49-F238E27FC236}">
                <a16:creationId xmlns:a16="http://schemas.microsoft.com/office/drawing/2014/main" id="{44FD1CC7-D625-4298-A083-902B7E4AE1E8}"/>
              </a:ext>
            </a:extLst>
          </p:cNvPr>
          <p:cNvSpPr>
            <a:spLocks noChangeArrowheads="1"/>
          </p:cNvSpPr>
          <p:nvPr/>
        </p:nvSpPr>
        <p:spPr>
          <a:xfrm>
            <a:off x="23169338" y="806225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Results</a:t>
            </a:r>
          </a:p>
        </p:txBody>
      </p:sp>
      <p:sp>
        <p:nvSpPr>
          <p:cNvPr id="2071" name="AutoShape 23">
            <a:extLst>
              <a:ext uri="{FF2B5EF4-FFF2-40B4-BE49-F238E27FC236}">
                <a16:creationId xmlns:a16="http://schemas.microsoft.com/office/drawing/2014/main" id="{87A94010-F5ED-4351-B85B-E7BA211CD56A}"/>
              </a:ext>
            </a:extLst>
          </p:cNvPr>
          <p:cNvSpPr>
            <a:spLocks noChangeArrowheads="1"/>
          </p:cNvSpPr>
          <p:nvPr/>
        </p:nvSpPr>
        <p:spPr>
          <a:xfrm>
            <a:off x="816433" y="808633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Abstract</a:t>
            </a:r>
          </a:p>
        </p:txBody>
      </p:sp>
      <p:sp>
        <p:nvSpPr>
          <p:cNvPr id="2072" name="AutoShape 24">
            <a:extLst>
              <a:ext uri="{FF2B5EF4-FFF2-40B4-BE49-F238E27FC236}">
                <a16:creationId xmlns:a16="http://schemas.microsoft.com/office/drawing/2014/main" id="{F48E19BA-FC4B-4CCA-8B1F-446C05A88939}"/>
              </a:ext>
            </a:extLst>
          </p:cNvPr>
          <p:cNvSpPr>
            <a:spLocks noChangeArrowheads="1"/>
          </p:cNvSpPr>
          <p:nvPr/>
        </p:nvSpPr>
        <p:spPr>
          <a:xfrm>
            <a:off x="34350198" y="8047075"/>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More Results </a:t>
            </a:r>
          </a:p>
        </p:txBody>
      </p:sp>
      <p:sp>
        <p:nvSpPr>
          <p:cNvPr id="2075" name="AutoShape 27">
            <a:extLst>
              <a:ext uri="{FF2B5EF4-FFF2-40B4-BE49-F238E27FC236}">
                <a16:creationId xmlns:a16="http://schemas.microsoft.com/office/drawing/2014/main" id="{B24979BF-5BBC-4DE1-9EAD-6F1C2A72B7D6}"/>
              </a:ext>
            </a:extLst>
          </p:cNvPr>
          <p:cNvSpPr>
            <a:spLocks noChangeArrowheads="1"/>
          </p:cNvSpPr>
          <p:nvPr/>
        </p:nvSpPr>
        <p:spPr>
          <a:xfrm>
            <a:off x="6130293" y="3197683"/>
            <a:ext cx="33738635" cy="2783795"/>
          </a:xfrm>
          <a:prstGeom prst="roundRect">
            <a:avLst>
              <a:gd name="adj" fmla="val 50000"/>
            </a:avLst>
          </a:prstGeom>
          <a:solidFill>
            <a:srgbClr val="002060"/>
          </a:solidFill>
          <a:ln w="38100">
            <a:noFill/>
            <a:round/>
            <a:headEnd/>
            <a:tailEnd/>
          </a:ln>
          <a:effectLst>
            <a:outerShdw sx="1000" sy="1000" algn="ctr" rotWithShape="0">
              <a:srgbClr val="787878"/>
            </a:outerShdw>
          </a:effectLst>
        </p:spPr>
        <p:txBody>
          <a:bodyPr lIns="175150" tIns="163285" rIns="175150" bIns="90260" numCol="1" anchor="ctr" anchorCtr="1"/>
          <a:lstStyle/>
          <a:p>
            <a:pPr algn="ctr" defTabSz="4292605" eaLnBrk="1" hangingPunct="1">
              <a:defRPr/>
            </a:pPr>
            <a:r>
              <a:rPr lang="en-US" sz="7860" b="1" dirty="0">
                <a:solidFill>
                  <a:srgbClr val="FFFFFF"/>
                </a:solidFill>
                <a:effectLst>
                  <a:outerShdw blurRad="38100" dist="38100" dir="2700000" algn="tl">
                    <a:srgbClr val="000000"/>
                  </a:outerShdw>
                </a:effectLst>
                <a:latin typeface="Verdana" pitchFamily="34" charset="0"/>
              </a:rPr>
              <a:t>AI Technology and the Future of Employment</a:t>
            </a:r>
            <a:endParaRPr lang="en-US" sz="7860" b="1" i="1" baseline="30000" dirty="0">
              <a:solidFill>
                <a:srgbClr val="FFFFFF"/>
              </a:solidFill>
              <a:effectLst>
                <a:outerShdw blurRad="38100" dist="38100" dir="2700000" algn="tl">
                  <a:srgbClr val="000000"/>
                </a:outerShdw>
              </a:effectLst>
              <a:latin typeface="Verdana" pitchFamily="34" charset="0"/>
            </a:endParaRPr>
          </a:p>
        </p:txBody>
      </p:sp>
      <p:sp>
        <p:nvSpPr>
          <p:cNvPr id="2" name="Text Box 79">
            <a:extLst>
              <a:ext uri="{FF2B5EF4-FFF2-40B4-BE49-F238E27FC236}">
                <a16:creationId xmlns:a16="http://schemas.microsoft.com/office/drawing/2014/main" id="{8824583E-48D5-41B1-9371-78A804A64A24}"/>
              </a:ext>
            </a:extLst>
          </p:cNvPr>
          <p:cNvSpPr txBox="1">
            <a:spLocks noChangeArrowheads="1"/>
          </p:cNvSpPr>
          <p:nvPr/>
        </p:nvSpPr>
        <p:spPr>
          <a:xfrm>
            <a:off x="10631738" y="6565968"/>
            <a:ext cx="24222435" cy="909405"/>
          </a:xfrm>
          <a:prstGeom prst="rect">
            <a:avLst/>
          </a:prstGeom>
          <a:noFill/>
          <a:ln>
            <a:noFill/>
          </a:ln>
          <a:effectLst>
            <a:outerShdw dist="35921" dir="2700000" sx="1000" sy="1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5150" tIns="90260" rIns="175150" bIns="90260"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6560">
              <a:lnSpc>
                <a:spcPct val="90000"/>
              </a:lnSpc>
              <a:spcBef>
                <a:spcPct val="50000"/>
              </a:spcBef>
            </a:pPr>
            <a:r>
              <a:rPr lang="en-US" sz="5250" b="1" dirty="0">
                <a:solidFill>
                  <a:srgbClr val="002060"/>
                </a:solidFill>
                <a:latin typeface="Verdana" panose="020B0604030504040204" pitchFamily="34" charset="0"/>
              </a:rPr>
              <a:t>Qing Chen, </a:t>
            </a:r>
            <a:r>
              <a:rPr lang="en-US" sz="5250" b="1" dirty="0" err="1">
                <a:solidFill>
                  <a:srgbClr val="002060"/>
                </a:solidFill>
                <a:latin typeface="Verdana" panose="020B0604030504040204" pitchFamily="34" charset="0"/>
              </a:rPr>
              <a:t>Kangning</a:t>
            </a:r>
            <a:r>
              <a:rPr lang="en-US" sz="5250" b="1" dirty="0">
                <a:solidFill>
                  <a:srgbClr val="002060"/>
                </a:solidFill>
                <a:latin typeface="Verdana" panose="020B0604030504040204" pitchFamily="34" charset="0"/>
              </a:rPr>
              <a:t> Gao, </a:t>
            </a:r>
            <a:r>
              <a:rPr lang="en-US" sz="5250" b="1" dirty="0" err="1">
                <a:solidFill>
                  <a:srgbClr val="002060"/>
                </a:solidFill>
                <a:latin typeface="Verdana" panose="020B0604030504040204" pitchFamily="34" charset="0"/>
              </a:rPr>
              <a:t>Weiwei</a:t>
            </a:r>
            <a:r>
              <a:rPr lang="en-US" sz="5250" b="1" dirty="0">
                <a:solidFill>
                  <a:srgbClr val="002060"/>
                </a:solidFill>
                <a:latin typeface="Verdana" panose="020B0604030504040204" pitchFamily="34" charset="0"/>
              </a:rPr>
              <a:t> Li, and Larry </a:t>
            </a:r>
            <a:r>
              <a:rPr lang="en-US" sz="5250" b="1" dirty="0" err="1">
                <a:solidFill>
                  <a:srgbClr val="002060"/>
                </a:solidFill>
                <a:latin typeface="Verdana" panose="020B0604030504040204" pitchFamily="34" charset="0"/>
              </a:rPr>
              <a:t>Medsker</a:t>
            </a:r>
            <a:endParaRPr lang="en-US" sz="5250" b="1" dirty="0">
              <a:solidFill>
                <a:srgbClr val="002060"/>
              </a:solidFill>
              <a:latin typeface="Verdana" panose="020B0604030504040204" pitchFamily="34" charset="0"/>
            </a:endParaRPr>
          </a:p>
        </p:txBody>
      </p:sp>
      <p:grpSp>
        <p:nvGrpSpPr>
          <p:cNvPr id="89" name="Group 27">
            <a:extLst>
              <a:ext uri="{FF2B5EF4-FFF2-40B4-BE49-F238E27FC236}">
                <a16:creationId xmlns:a16="http://schemas.microsoft.com/office/drawing/2014/main" id="{1AFC314D-7C2E-4215-934F-D4BA9E6CC3A0}"/>
              </a:ext>
            </a:extLst>
          </p:cNvPr>
          <p:cNvGrpSpPr>
            <a:grpSpLocks/>
          </p:cNvGrpSpPr>
          <p:nvPr/>
        </p:nvGrpSpPr>
        <p:grpSpPr>
          <a:xfrm>
            <a:off x="0" y="2449285"/>
            <a:ext cx="45720000" cy="29391430"/>
            <a:chOff x="0" y="0"/>
            <a:chExt cx="51206400" cy="32918400"/>
          </a:xfrm>
          <a:solidFill>
            <a:schemeClr val="bg2">
              <a:lumMod val="40000"/>
              <a:lumOff val="60000"/>
            </a:schemeClr>
          </a:solidFill>
        </p:grpSpPr>
        <p:sp>
          <p:nvSpPr>
            <p:cNvPr id="21" name="Rectangle 20">
              <a:extLst>
                <a:ext uri="{FF2B5EF4-FFF2-40B4-BE49-F238E27FC236}">
                  <a16:creationId xmlns:a16="http://schemas.microsoft.com/office/drawing/2014/main" id="{FE793A6E-3E72-44DB-8C00-7EBB2D9B09EE}"/>
                </a:ext>
              </a:extLst>
            </p:cNvPr>
            <p:cNvSpPr/>
            <p:nvPr/>
          </p:nvSpPr>
          <p:spPr>
            <a:xfrm>
              <a:off x="0" y="0"/>
              <a:ext cx="914400" cy="3291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numCol="1" anchor="ctr"/>
            <a:lstStyle/>
            <a:p>
              <a:pPr algn="ctr" defTabSz="816560" eaLnBrk="1" hangingPunct="1">
                <a:defRPr/>
              </a:pPr>
              <a:endParaRPr lang="en-US" sz="2145">
                <a:solidFill>
                  <a:srgbClr val="FFFFFF"/>
                </a:solidFill>
                <a:latin typeface="Times New Roman"/>
              </a:endParaRPr>
            </a:p>
          </p:txBody>
        </p:sp>
        <p:sp>
          <p:nvSpPr>
            <p:cNvPr id="22" name="Rectangle 21">
              <a:extLst>
                <a:ext uri="{FF2B5EF4-FFF2-40B4-BE49-F238E27FC236}">
                  <a16:creationId xmlns:a16="http://schemas.microsoft.com/office/drawing/2014/main" id="{E2F229BD-7CEF-4C25-89BF-65D528EB2B4F}"/>
                </a:ext>
              </a:extLst>
            </p:cNvPr>
            <p:cNvSpPr/>
            <p:nvPr/>
          </p:nvSpPr>
          <p:spPr>
            <a:xfrm>
              <a:off x="50292000" y="0"/>
              <a:ext cx="914400" cy="3291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numCol="1" anchor="ctr"/>
            <a:lstStyle/>
            <a:p>
              <a:pPr algn="ctr" defTabSz="816560" eaLnBrk="1" hangingPunct="1">
                <a:defRPr/>
              </a:pPr>
              <a:endParaRPr lang="en-US" sz="2145">
                <a:solidFill>
                  <a:srgbClr val="FFFFFF"/>
                </a:solidFill>
                <a:latin typeface="Times New Roman"/>
              </a:endParaRPr>
            </a:p>
          </p:txBody>
        </p:sp>
        <p:sp>
          <p:nvSpPr>
            <p:cNvPr id="24" name="Rectangle 23">
              <a:extLst>
                <a:ext uri="{FF2B5EF4-FFF2-40B4-BE49-F238E27FC236}">
                  <a16:creationId xmlns:a16="http://schemas.microsoft.com/office/drawing/2014/main" id="{9223B165-CB67-4475-B5CA-382ACD0001C9}"/>
                </a:ext>
              </a:extLst>
            </p:cNvPr>
            <p:cNvSpPr/>
            <p:nvPr/>
          </p:nvSpPr>
          <p:spPr>
            <a:xfrm>
              <a:off x="914400" y="32080200"/>
              <a:ext cx="493776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numCol="1" anchor="ctr"/>
            <a:lstStyle/>
            <a:p>
              <a:pPr algn="ctr" defTabSz="816560" eaLnBrk="1" hangingPunct="1">
                <a:defRPr/>
              </a:pPr>
              <a:endParaRPr lang="en-US" sz="2145">
                <a:solidFill>
                  <a:srgbClr val="FFFFFF"/>
                </a:solidFill>
                <a:latin typeface="Times New Roman"/>
              </a:endParaRPr>
            </a:p>
          </p:txBody>
        </p:sp>
        <p:sp>
          <p:nvSpPr>
            <p:cNvPr id="27" name="Rectangle 26">
              <a:extLst>
                <a:ext uri="{FF2B5EF4-FFF2-40B4-BE49-F238E27FC236}">
                  <a16:creationId xmlns:a16="http://schemas.microsoft.com/office/drawing/2014/main" id="{2ECB38D1-C25F-4E52-ADA8-1429816EA2B9}"/>
                </a:ext>
              </a:extLst>
            </p:cNvPr>
            <p:cNvSpPr/>
            <p:nvPr/>
          </p:nvSpPr>
          <p:spPr>
            <a:xfrm>
              <a:off x="914400" y="0"/>
              <a:ext cx="493776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numCol="1" anchor="ctr"/>
            <a:lstStyle/>
            <a:p>
              <a:pPr algn="ctr" defTabSz="816560" eaLnBrk="1" hangingPunct="1">
                <a:defRPr/>
              </a:pPr>
              <a:endParaRPr lang="en-US" sz="2145">
                <a:solidFill>
                  <a:srgbClr val="FFFFFF"/>
                </a:solidFill>
                <a:latin typeface="Times New Roman"/>
              </a:endParaRPr>
            </a:p>
          </p:txBody>
        </p:sp>
      </p:grpSp>
      <p:sp>
        <p:nvSpPr>
          <p:cNvPr id="3" name="TextBox 3">
            <a:extLst>
              <a:ext uri="{FF2B5EF4-FFF2-40B4-BE49-F238E27FC236}">
                <a16:creationId xmlns:a16="http://schemas.microsoft.com/office/drawing/2014/main" id="{03D81F36-472B-4A93-BDA1-A7CB532D1F3B}"/>
              </a:ext>
            </a:extLst>
          </p:cNvPr>
          <p:cNvSpPr txBox="1">
            <a:spLocks noChangeArrowheads="1"/>
          </p:cNvSpPr>
          <p:nvPr/>
        </p:nvSpPr>
        <p:spPr>
          <a:xfrm>
            <a:off x="919372" y="8888905"/>
            <a:ext cx="10409465" cy="405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a:r>
              <a:rPr lang="en-US" sz="2145" dirty="0">
                <a:solidFill>
                  <a:srgbClr val="000000"/>
                </a:solidFill>
              </a:rPr>
              <a:t>This project integrates the latest data science methods to identify critical impacts of artificial intelligence and data science on future labor market. The goal is to clarify the specific nature of possible disruptions to the job market, identify and analyze relevant data, and use visualization techniques to identify potential possible actions and policies that may mitigate the impact of automation on jobs. United States employment patterns are a complex mix of factors, including demographics, economics, growth in technology, and government policies on job creation. The issues vary due to regional differences, incentives for new businesses, and the growth in technology. Automation potential estimated by McKinsey is used as the technology index in this project. The research reported here focuses on a particular region first, the Commonwealth of Virginia, as an example of using data science to anticipate disruptions in future employment by artificial intelligence and data science. Further, the analysis is extended from VA occupations to industries on the national level.</a:t>
            </a:r>
            <a:endParaRPr sz="2145" dirty="0">
              <a:solidFill>
                <a:srgbClr val="000000"/>
              </a:solidFill>
            </a:endParaRPr>
          </a:p>
        </p:txBody>
      </p:sp>
      <p:sp>
        <p:nvSpPr>
          <p:cNvPr id="5" name="TextBox 4">
            <a:extLst>
              <a:ext uri="{FF2B5EF4-FFF2-40B4-BE49-F238E27FC236}">
                <a16:creationId xmlns:a16="http://schemas.microsoft.com/office/drawing/2014/main" id="{BB63DCE7-69F0-4334-80DE-B0E1CF9E3C9D}"/>
              </a:ext>
            </a:extLst>
          </p:cNvPr>
          <p:cNvSpPr txBox="1">
            <a:spLocks noChangeArrowheads="1"/>
          </p:cNvSpPr>
          <p:nvPr/>
        </p:nvSpPr>
        <p:spPr>
          <a:xfrm>
            <a:off x="858552" y="21393137"/>
            <a:ext cx="10409465" cy="306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dirty="0">
                <a:solidFill>
                  <a:srgbClr val="000000"/>
                </a:solidFill>
              </a:rPr>
              <a:t>This research seeks to answer the big question, “Will technology create more jobs than are destroyed?” The project uses data on trends in demographics, McKinsey’s automation potential, and the economic models for assessing automation potential of different occupations and industries, and recent technological advances to predict occupation and employment trends in the next decade. Data science methods used in this research include machine learning, exploratory analytics of big data, and complex visualization for communication of predictive analytics. Our overall researc2h goals include application of AI and deep learning to economics data. This work could inform ways to align state policies on job creation with likely impacts of automation on the number and types of future jobs</a:t>
            </a:r>
            <a:r>
              <a:rPr lang="en-US" sz="2145" i="1" dirty="0">
                <a:solidFill>
                  <a:srgbClr val="000000"/>
                </a:solidFill>
              </a:rPr>
              <a:t>.</a:t>
            </a:r>
            <a:endParaRPr lang="en-US" sz="2145" dirty="0">
              <a:solidFill>
                <a:srgbClr val="000000"/>
              </a:solidFill>
            </a:endParaRPr>
          </a:p>
        </p:txBody>
      </p:sp>
      <p:sp>
        <p:nvSpPr>
          <p:cNvPr id="30" name="AutoShape 19">
            <a:extLst>
              <a:ext uri="{FF2B5EF4-FFF2-40B4-BE49-F238E27FC236}">
                <a16:creationId xmlns:a16="http://schemas.microsoft.com/office/drawing/2014/main" id="{5860FEB4-C46B-4626-98A4-853171A5AA17}"/>
              </a:ext>
            </a:extLst>
          </p:cNvPr>
          <p:cNvSpPr>
            <a:spLocks noChangeArrowheads="1"/>
          </p:cNvSpPr>
          <p:nvPr/>
        </p:nvSpPr>
        <p:spPr>
          <a:xfrm>
            <a:off x="800328" y="1320988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Background</a:t>
            </a:r>
          </a:p>
        </p:txBody>
      </p:sp>
      <p:sp>
        <p:nvSpPr>
          <p:cNvPr id="7" name="TextBox 11">
            <a:extLst>
              <a:ext uri="{FF2B5EF4-FFF2-40B4-BE49-F238E27FC236}">
                <a16:creationId xmlns:a16="http://schemas.microsoft.com/office/drawing/2014/main" id="{C5DCD69E-FDAD-46D2-908C-9782C0371C2C}"/>
              </a:ext>
            </a:extLst>
          </p:cNvPr>
          <p:cNvSpPr txBox="1">
            <a:spLocks noChangeArrowheads="1"/>
          </p:cNvSpPr>
          <p:nvPr/>
        </p:nvSpPr>
        <p:spPr>
          <a:xfrm>
            <a:off x="35088993" y="22520443"/>
            <a:ext cx="10442065"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b="1" dirty="0">
                <a:solidFill>
                  <a:srgbClr val="000000"/>
                </a:solidFill>
              </a:rPr>
              <a:t>Fig. 8. Industries with top 10 and bottom 10 automation potential </a:t>
            </a:r>
          </a:p>
        </p:txBody>
      </p:sp>
      <p:sp>
        <p:nvSpPr>
          <p:cNvPr id="8" name="TextBox 12">
            <a:extLst>
              <a:ext uri="{FF2B5EF4-FFF2-40B4-BE49-F238E27FC236}">
                <a16:creationId xmlns:a16="http://schemas.microsoft.com/office/drawing/2014/main" id="{87973C3B-FA2E-4B26-8112-E541D9373A5A}"/>
              </a:ext>
            </a:extLst>
          </p:cNvPr>
          <p:cNvSpPr txBox="1">
            <a:spLocks noChangeArrowheads="1"/>
          </p:cNvSpPr>
          <p:nvPr/>
        </p:nvSpPr>
        <p:spPr>
          <a:xfrm>
            <a:off x="34535225" y="14915085"/>
            <a:ext cx="10613570"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6560" eaLnBrk="1" hangingPunct="1"/>
            <a:r>
              <a:rPr lang="en-US" sz="2145" b="1" dirty="0">
                <a:solidFill>
                  <a:srgbClr val="000000"/>
                </a:solidFill>
              </a:rPr>
              <a:t>Fig. 7. Correlation between automation potential and total employment by states 2011-2016</a:t>
            </a:r>
          </a:p>
        </p:txBody>
      </p:sp>
      <p:sp>
        <p:nvSpPr>
          <p:cNvPr id="2073" name="TextBox 13">
            <a:extLst>
              <a:ext uri="{FF2B5EF4-FFF2-40B4-BE49-F238E27FC236}">
                <a16:creationId xmlns:a16="http://schemas.microsoft.com/office/drawing/2014/main" id="{09E014F4-1649-43E5-8642-8A2B659711E9}"/>
              </a:ext>
            </a:extLst>
          </p:cNvPr>
          <p:cNvSpPr txBox="1">
            <a:spLocks noChangeArrowheads="1"/>
          </p:cNvSpPr>
          <p:nvPr/>
        </p:nvSpPr>
        <p:spPr>
          <a:xfrm>
            <a:off x="23879400" y="30201645"/>
            <a:ext cx="10454460"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6560" eaLnBrk="1" hangingPunct="1"/>
            <a:r>
              <a:rPr lang="en-US" sz="2145" b="1" dirty="0">
                <a:solidFill>
                  <a:srgbClr val="000000"/>
                </a:solidFill>
              </a:rPr>
              <a:t>Fig. 6. Correlation between automation potential and unemployment rate by states 2011-2016</a:t>
            </a:r>
          </a:p>
        </p:txBody>
      </p:sp>
      <p:sp>
        <p:nvSpPr>
          <p:cNvPr id="2074" name="TextBox 15">
            <a:extLst>
              <a:ext uri="{FF2B5EF4-FFF2-40B4-BE49-F238E27FC236}">
                <a16:creationId xmlns:a16="http://schemas.microsoft.com/office/drawing/2014/main" id="{C5218C14-8CE5-4E01-A841-2C8047AB89A5}"/>
              </a:ext>
            </a:extLst>
          </p:cNvPr>
          <p:cNvSpPr txBox="1">
            <a:spLocks noChangeArrowheads="1"/>
          </p:cNvSpPr>
          <p:nvPr/>
        </p:nvSpPr>
        <p:spPr>
          <a:xfrm>
            <a:off x="26193753" y="11147938"/>
            <a:ext cx="184731"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endParaRPr lang="en-US" sz="2145">
              <a:solidFill>
                <a:srgbClr val="000000"/>
              </a:solidFill>
            </a:endParaRPr>
          </a:p>
        </p:txBody>
      </p:sp>
      <p:sp>
        <p:nvSpPr>
          <p:cNvPr id="2077" name="TextBox 18">
            <a:extLst>
              <a:ext uri="{FF2B5EF4-FFF2-40B4-BE49-F238E27FC236}">
                <a16:creationId xmlns:a16="http://schemas.microsoft.com/office/drawing/2014/main" id="{5D9DCC5D-63D9-49E6-AA16-C31A2911A3C0}"/>
              </a:ext>
            </a:extLst>
          </p:cNvPr>
          <p:cNvSpPr txBox="1">
            <a:spLocks noChangeArrowheads="1"/>
          </p:cNvSpPr>
          <p:nvPr/>
        </p:nvSpPr>
        <p:spPr>
          <a:xfrm>
            <a:off x="25146003" y="15383190"/>
            <a:ext cx="10442065"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b="1" dirty="0">
                <a:solidFill>
                  <a:srgbClr val="000000"/>
                </a:solidFill>
              </a:rPr>
              <a:t>Fig. 4. Fast growing occupation families in VA </a:t>
            </a:r>
            <a:endParaRPr lang="en-US" sz="1605" b="1" dirty="0">
              <a:solidFill>
                <a:srgbClr val="000000"/>
              </a:solidFill>
            </a:endParaRPr>
          </a:p>
        </p:txBody>
      </p:sp>
      <p:sp>
        <p:nvSpPr>
          <p:cNvPr id="2081" name="TextBox 2073">
            <a:extLst>
              <a:ext uri="{FF2B5EF4-FFF2-40B4-BE49-F238E27FC236}">
                <a16:creationId xmlns:a16="http://schemas.microsoft.com/office/drawing/2014/main" id="{4456DDC8-2384-410D-B015-5038795A6C82}"/>
              </a:ext>
            </a:extLst>
          </p:cNvPr>
          <p:cNvSpPr txBox="1">
            <a:spLocks noChangeArrowheads="1"/>
          </p:cNvSpPr>
          <p:nvPr/>
        </p:nvSpPr>
        <p:spPr>
          <a:xfrm>
            <a:off x="906312" y="14006185"/>
            <a:ext cx="1053269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defTabSz="816560" eaLnBrk="1" hangingPunct="1"/>
            <a:r>
              <a:rPr lang="en-US" sz="2145" dirty="0">
                <a:solidFill>
                  <a:srgbClr val="000000"/>
                </a:solidFill>
              </a:rPr>
              <a:t>According to the MGI (the McKinsey Global Institute) report [1], the automation potential is the technical likelihood of automation. Given currently demonstrated technologies, almost every occupation has partial automation potential, as a proportion of its activities could be automated. So MGI focused on analyzing the automation potential of individual activities rather than the entire occupations. They used the state of technology in respect to 18 performance capabilities to estimate the technical automation potential of more than 2,000 work activities from more than</a:t>
            </a:r>
          </a:p>
          <a:p>
            <a:pPr marL="0" indent="0" defTabSz="816560" eaLnBrk="1" hangingPunct="1"/>
            <a:r>
              <a:rPr lang="en-US" sz="2145" dirty="0">
                <a:solidFill>
                  <a:srgbClr val="000000"/>
                </a:solidFill>
              </a:rPr>
              <a:t>800 occupations across the US economy (based on data from the US Department of Labor), and then broadened the analysis across the global economy. Specifically, they used a disaggregation of occupations into constituent activities that people are paid to do in the global workplace. Each of these activities requires some combination of 18 performance capabilities, which are in five groups: sensory perception, cognitive capabilities, natural language processing, social and emotional capabilities, and physical capabilities. Then they estimated the level of performance for each of these capabilities that is required to perform each work activity successfully, based on</a:t>
            </a:r>
          </a:p>
          <a:p>
            <a:pPr marL="0" indent="0" defTabSz="816560" eaLnBrk="1" hangingPunct="1"/>
            <a:r>
              <a:rPr lang="en-US" sz="2145" dirty="0">
                <a:solidFill>
                  <a:srgbClr val="000000"/>
                </a:solidFill>
              </a:rPr>
              <a:t>the way humans currently perform activities—that is, whether the capability is required at all, and if so, whether the required level of performance was at roughly a median human level, below median human level, or at a high human level of performance (for example, top 25th percentile). They then assessed the performance of existing technologies today based on the same criteria.</a:t>
            </a:r>
          </a:p>
        </p:txBody>
      </p:sp>
      <p:sp>
        <p:nvSpPr>
          <p:cNvPr id="124" name="AutoShape 17">
            <a:extLst>
              <a:ext uri="{FF2B5EF4-FFF2-40B4-BE49-F238E27FC236}">
                <a16:creationId xmlns:a16="http://schemas.microsoft.com/office/drawing/2014/main" id="{E037D0B7-5F0F-41CE-9ADA-E3D9800FDFB5}"/>
              </a:ext>
            </a:extLst>
          </p:cNvPr>
          <p:cNvSpPr>
            <a:spLocks noChangeArrowheads="1"/>
          </p:cNvSpPr>
          <p:nvPr/>
        </p:nvSpPr>
        <p:spPr>
          <a:xfrm>
            <a:off x="34333868" y="28792495"/>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References</a:t>
            </a:r>
          </a:p>
        </p:txBody>
      </p:sp>
      <p:sp>
        <p:nvSpPr>
          <p:cNvPr id="2094" name="TextBox 196">
            <a:extLst>
              <a:ext uri="{FF2B5EF4-FFF2-40B4-BE49-F238E27FC236}">
                <a16:creationId xmlns:a16="http://schemas.microsoft.com/office/drawing/2014/main" id="{7C607464-9556-4761-8CA7-BA62058AC348}"/>
              </a:ext>
            </a:extLst>
          </p:cNvPr>
          <p:cNvSpPr txBox="1">
            <a:spLocks noChangeArrowheads="1"/>
          </p:cNvSpPr>
          <p:nvPr/>
        </p:nvSpPr>
        <p:spPr>
          <a:xfrm>
            <a:off x="34306796" y="29652116"/>
            <a:ext cx="9994669" cy="207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dirty="0">
                <a:solidFill>
                  <a:srgbClr val="000000"/>
                </a:solidFill>
              </a:rPr>
              <a:t>1. </a:t>
            </a:r>
            <a:r>
              <a:rPr lang="en-US" sz="2145" i="1" dirty="0">
                <a:solidFill>
                  <a:srgbClr val="000000"/>
                </a:solidFill>
              </a:rPr>
              <a:t>A future that works: Automation, employment, and productivity</a:t>
            </a:r>
            <a:r>
              <a:rPr lang="en-US" sz="2145" dirty="0">
                <a:solidFill>
                  <a:srgbClr val="000000"/>
                </a:solidFill>
              </a:rPr>
              <a:t>, McKinsey Global Institute, 2017.</a:t>
            </a:r>
          </a:p>
          <a:p>
            <a:pPr defTabSz="816560" eaLnBrk="1" hangingPunct="1"/>
            <a:r>
              <a:rPr lang="en-US" sz="2145" dirty="0">
                <a:solidFill>
                  <a:srgbClr val="000000"/>
                </a:solidFill>
              </a:rPr>
              <a:t>2. </a:t>
            </a:r>
            <a:r>
              <a:rPr lang="en-US" sz="2145" i="1" dirty="0">
                <a:solidFill>
                  <a:srgbClr val="000000"/>
                </a:solidFill>
              </a:rPr>
              <a:t>The age of analytics: Competing in a data-driven world</a:t>
            </a:r>
            <a:r>
              <a:rPr lang="en-US" sz="2145" dirty="0">
                <a:solidFill>
                  <a:srgbClr val="000000"/>
                </a:solidFill>
              </a:rPr>
              <a:t>, McKinsey Global Institute in collaboration with McKinsey Analytics, December 2016.</a:t>
            </a:r>
          </a:p>
          <a:p>
            <a:pPr defTabSz="816560" eaLnBrk="1" hangingPunct="1"/>
            <a:endParaRPr lang="en-US" sz="2145" dirty="0">
              <a:solidFill>
                <a:srgbClr val="000000"/>
              </a:solidFill>
            </a:endParaRPr>
          </a:p>
          <a:p>
            <a:pPr defTabSz="816560" eaLnBrk="1" hangingPunct="1"/>
            <a:endParaRPr lang="en-US" sz="2145" dirty="0">
              <a:solidFill>
                <a:srgbClr val="000000"/>
              </a:solidFill>
            </a:endParaRPr>
          </a:p>
        </p:txBody>
      </p:sp>
      <p:sp>
        <p:nvSpPr>
          <p:cNvPr id="2099" name="Rectangle 135">
            <a:extLst>
              <a:ext uri="{FF2B5EF4-FFF2-40B4-BE49-F238E27FC236}">
                <a16:creationId xmlns:a16="http://schemas.microsoft.com/office/drawing/2014/main" id="{DBBE700A-ECC3-4451-BDE4-B8E49A32FB14}"/>
              </a:ext>
            </a:extLst>
          </p:cNvPr>
          <p:cNvSpPr>
            <a:spLocks noChangeArrowheads="1"/>
          </p:cNvSpPr>
          <p:nvPr/>
        </p:nvSpPr>
        <p:spPr>
          <a:xfrm>
            <a:off x="3" y="2238079"/>
            <a:ext cx="184731"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endParaRPr lang="en-US" sz="2145">
              <a:solidFill>
                <a:srgbClr val="000000"/>
              </a:solidFill>
            </a:endParaRPr>
          </a:p>
        </p:txBody>
      </p:sp>
      <p:sp>
        <p:nvSpPr>
          <p:cNvPr id="2102" name="TextBox 18">
            <a:extLst>
              <a:ext uri="{FF2B5EF4-FFF2-40B4-BE49-F238E27FC236}">
                <a16:creationId xmlns:a16="http://schemas.microsoft.com/office/drawing/2014/main" id="{53973F4B-2798-4823-BBDB-F8A0A84A9A69}"/>
              </a:ext>
            </a:extLst>
          </p:cNvPr>
          <p:cNvSpPr txBox="1">
            <a:spLocks noChangeArrowheads="1"/>
          </p:cNvSpPr>
          <p:nvPr/>
        </p:nvSpPr>
        <p:spPr>
          <a:xfrm>
            <a:off x="12869843" y="15285738"/>
            <a:ext cx="9317125"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b="1" dirty="0">
                <a:solidFill>
                  <a:srgbClr val="000000"/>
                </a:solidFill>
              </a:rPr>
              <a:t>Fig. 1.  Occupations with top 10 and bottom 10 automation potentials</a:t>
            </a:r>
            <a:endParaRPr lang="en-US" sz="1605" b="1" dirty="0">
              <a:solidFill>
                <a:srgbClr val="000000"/>
              </a:solidFill>
            </a:endParaRPr>
          </a:p>
        </p:txBody>
      </p:sp>
      <p:sp>
        <p:nvSpPr>
          <p:cNvPr id="2104" name="TextBox 18">
            <a:extLst>
              <a:ext uri="{FF2B5EF4-FFF2-40B4-BE49-F238E27FC236}">
                <a16:creationId xmlns:a16="http://schemas.microsoft.com/office/drawing/2014/main" id="{75F4D4EF-8776-4ABC-9B64-33BA75F57D70}"/>
              </a:ext>
            </a:extLst>
          </p:cNvPr>
          <p:cNvSpPr txBox="1">
            <a:spLocks noChangeArrowheads="1"/>
          </p:cNvSpPr>
          <p:nvPr/>
        </p:nvSpPr>
        <p:spPr>
          <a:xfrm>
            <a:off x="12374608" y="21300820"/>
            <a:ext cx="10886735"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b="1" dirty="0">
                <a:solidFill>
                  <a:srgbClr val="000000"/>
                </a:solidFill>
              </a:rPr>
              <a:t>Fig. 2. Top 10 and bottom 10 automation potential occupations employment trend </a:t>
            </a:r>
            <a:endParaRPr lang="en-US" sz="1605" b="1" dirty="0">
              <a:solidFill>
                <a:srgbClr val="000000"/>
              </a:solidFill>
            </a:endParaRPr>
          </a:p>
        </p:txBody>
      </p:sp>
      <p:sp>
        <p:nvSpPr>
          <p:cNvPr id="2145" name="Rectangle 146">
            <a:extLst>
              <a:ext uri="{FF2B5EF4-FFF2-40B4-BE49-F238E27FC236}">
                <a16:creationId xmlns:a16="http://schemas.microsoft.com/office/drawing/2014/main" id="{992ED6BF-B496-430A-B06B-EA0A4CEAD8F8}"/>
              </a:ext>
            </a:extLst>
          </p:cNvPr>
          <p:cNvSpPr>
            <a:spLocks noChangeArrowheads="1"/>
          </p:cNvSpPr>
          <p:nvPr/>
        </p:nvSpPr>
        <p:spPr>
          <a:xfrm>
            <a:off x="3" y="2442189"/>
            <a:ext cx="184731"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a:endParaRPr lang="en-US" sz="2145">
              <a:solidFill>
                <a:srgbClr val="000000"/>
              </a:solidFill>
            </a:endParaRPr>
          </a:p>
        </p:txBody>
      </p:sp>
      <p:pic>
        <p:nvPicPr>
          <p:cNvPr id="11" name="Picture 10">
            <a:extLst>
              <a:ext uri="{FF2B5EF4-FFF2-40B4-BE49-F238E27FC236}">
                <a16:creationId xmlns:a16="http://schemas.microsoft.com/office/drawing/2014/main" id="{2D738B2F-9024-4F5E-B50B-7FA8C9625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00" y="3152403"/>
            <a:ext cx="5139260" cy="3067955"/>
          </a:xfrm>
          <a:prstGeom prst="rect">
            <a:avLst/>
          </a:prstGeom>
        </p:spPr>
      </p:pic>
      <p:pic>
        <p:nvPicPr>
          <p:cNvPr id="15" name="Picture 14">
            <a:extLst>
              <a:ext uri="{FF2B5EF4-FFF2-40B4-BE49-F238E27FC236}">
                <a16:creationId xmlns:a16="http://schemas.microsoft.com/office/drawing/2014/main" id="{2F9D554C-988A-4D41-AEB7-C4DAF504DB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9185" y="3143303"/>
            <a:ext cx="4604380" cy="3764585"/>
          </a:xfrm>
          <a:prstGeom prst="rect">
            <a:avLst/>
          </a:prstGeom>
        </p:spPr>
      </p:pic>
      <p:pic>
        <p:nvPicPr>
          <p:cNvPr id="17" name="Picture 16">
            <a:extLst>
              <a:ext uri="{FF2B5EF4-FFF2-40B4-BE49-F238E27FC236}">
                <a16:creationId xmlns:a16="http://schemas.microsoft.com/office/drawing/2014/main" id="{BA495832-9F3B-494C-8136-C09BB706E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20065" y="24469485"/>
            <a:ext cx="9901100" cy="5519700"/>
          </a:xfrm>
          <a:prstGeom prst="rect">
            <a:avLst/>
          </a:prstGeom>
        </p:spPr>
      </p:pic>
      <p:pic>
        <p:nvPicPr>
          <p:cNvPr id="19" name="Picture 18">
            <a:extLst>
              <a:ext uri="{FF2B5EF4-FFF2-40B4-BE49-F238E27FC236}">
                <a16:creationId xmlns:a16="http://schemas.microsoft.com/office/drawing/2014/main" id="{E877829D-C95E-4CB8-BE69-3D4D88E33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02233" y="9235515"/>
            <a:ext cx="9861245" cy="5535530"/>
          </a:xfrm>
          <a:prstGeom prst="rect">
            <a:avLst/>
          </a:prstGeom>
        </p:spPr>
      </p:pic>
      <p:sp>
        <p:nvSpPr>
          <p:cNvPr id="95" name="TextBox 13">
            <a:extLst>
              <a:ext uri="{FF2B5EF4-FFF2-40B4-BE49-F238E27FC236}">
                <a16:creationId xmlns:a16="http://schemas.microsoft.com/office/drawing/2014/main" id="{23E713AB-D16B-4D10-9252-A550AD78FF5B}"/>
              </a:ext>
            </a:extLst>
          </p:cNvPr>
          <p:cNvSpPr txBox="1">
            <a:spLocks noChangeArrowheads="1"/>
          </p:cNvSpPr>
          <p:nvPr/>
        </p:nvSpPr>
        <p:spPr>
          <a:xfrm>
            <a:off x="23281408" y="23455795"/>
            <a:ext cx="10846895"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6560" eaLnBrk="1" hangingPunct="1"/>
            <a:r>
              <a:rPr lang="en-US" sz="2145" b="1" dirty="0">
                <a:solidFill>
                  <a:srgbClr val="000000"/>
                </a:solidFill>
              </a:rPr>
              <a:t>Fig. 5. Detailed occupations with top 5 automation potential in fast growing occupation families </a:t>
            </a:r>
          </a:p>
        </p:txBody>
      </p:sp>
      <p:pic>
        <p:nvPicPr>
          <p:cNvPr id="23" name="Picture 22">
            <a:extLst>
              <a:ext uri="{FF2B5EF4-FFF2-40B4-BE49-F238E27FC236}">
                <a16:creationId xmlns:a16="http://schemas.microsoft.com/office/drawing/2014/main" id="{89CD2DB6-49A9-45D9-AEB7-115CDA4FDC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88635" y="9132290"/>
            <a:ext cx="10005430" cy="6180960"/>
          </a:xfrm>
          <a:prstGeom prst="rect">
            <a:avLst/>
          </a:prstGeom>
        </p:spPr>
      </p:pic>
      <p:grpSp>
        <p:nvGrpSpPr>
          <p:cNvPr id="25" name="Group 24">
            <a:extLst>
              <a:ext uri="{FF2B5EF4-FFF2-40B4-BE49-F238E27FC236}">
                <a16:creationId xmlns:a16="http://schemas.microsoft.com/office/drawing/2014/main" id="{236F195C-8A78-4E98-B732-0615424146AB}"/>
              </a:ext>
            </a:extLst>
          </p:cNvPr>
          <p:cNvGrpSpPr/>
          <p:nvPr/>
        </p:nvGrpSpPr>
        <p:grpSpPr>
          <a:xfrm>
            <a:off x="11892555" y="9391145"/>
            <a:ext cx="10572920" cy="5405320"/>
            <a:chOff x="2117118" y="2727660"/>
            <a:chExt cx="2362967" cy="1021425"/>
          </a:xfrm>
        </p:grpSpPr>
        <p:pic>
          <p:nvPicPr>
            <p:cNvPr id="29807" name="Picture 111" descr="https://lh3.googleusercontent.com/Lz1DwV4UpCusR0hH0LpcjVFQa0-uHceqPZj_y2xR5WtqnDML5xOsY4L6SNrDfQCciuP5MTlR23FVEyTAmPiDOnpI6Vjiw2q6pBB1h9KHYOvKunPIFE53IeezXlY7JxyR5EgRydZwKu4">
              <a:extLst>
                <a:ext uri="{FF2B5EF4-FFF2-40B4-BE49-F238E27FC236}">
                  <a16:creationId xmlns:a16="http://schemas.microsoft.com/office/drawing/2014/main" id="{72D582DC-83B7-4105-928D-65E283C5A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1239" y="2731629"/>
              <a:ext cx="1178846" cy="1017456"/>
            </a:xfrm>
            <a:prstGeom prst="rect">
              <a:avLst/>
            </a:prstGeom>
            <a:noFill/>
            <a:extLst>
              <a:ext uri="{909E8E84-426E-40DD-AFC4-6F175D3DCCD1}">
                <a14:hiddenFill xmlns:a14="http://schemas.microsoft.com/office/drawing/2010/main">
                  <a:solidFill>
                    <a:srgbClr val="FFFFFF"/>
                  </a:solidFill>
                </a14:hiddenFill>
              </a:ext>
            </a:extLst>
          </p:spPr>
        </p:pic>
        <p:pic>
          <p:nvPicPr>
            <p:cNvPr id="29806" name="Picture 110" descr="https://lh6.googleusercontent.com/6PbwJl_eBWp5ag1zj0XG-e8V7pCJN7FyL2jFPOxcyoLW1iBTgWtE8f3gIlOCwAtDdWykkSfs3kmOVPtlqCe6MjoWTsT_DfS5-46RCgZ1iwWbkHnN3S6TqLOMuA46Cwt99wmA7LuV7gA">
              <a:extLst>
                <a:ext uri="{FF2B5EF4-FFF2-40B4-BE49-F238E27FC236}">
                  <a16:creationId xmlns:a16="http://schemas.microsoft.com/office/drawing/2014/main" id="{2A29E91E-B4AE-46EC-A195-F146F11252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7118" y="2727660"/>
              <a:ext cx="1183444" cy="10214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452310B-1C00-4BF8-BDDA-D047A7CA2476}"/>
              </a:ext>
            </a:extLst>
          </p:cNvPr>
          <p:cNvGrpSpPr/>
          <p:nvPr/>
        </p:nvGrpSpPr>
        <p:grpSpPr>
          <a:xfrm>
            <a:off x="11613033" y="16858045"/>
            <a:ext cx="10586495" cy="4098930"/>
            <a:chOff x="2369207" y="4878295"/>
            <a:chExt cx="1889483" cy="729828"/>
          </a:xfrm>
        </p:grpSpPr>
        <p:pic>
          <p:nvPicPr>
            <p:cNvPr id="29809" name="Picture 113" descr="https://lh4.googleusercontent.com/mInosLHXloPV79jl8JKdLtDwXsbHgCuNqgH4XqlopUwG3YdZ0YsqnC5LGSr0Z4DSs8NdllcYquBr_Bq28VvCLOsAcEPjKmc4oMlHV7zyQWu9c3yfFgMy5eHXdMSrwXklDzllgmlJVdI">
              <a:extLst>
                <a:ext uri="{FF2B5EF4-FFF2-40B4-BE49-F238E27FC236}">
                  <a16:creationId xmlns:a16="http://schemas.microsoft.com/office/drawing/2014/main" id="{4D1439F7-0F37-4E39-A64C-870391F2F1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9207" y="4878295"/>
              <a:ext cx="927180" cy="726294"/>
            </a:xfrm>
            <a:prstGeom prst="rect">
              <a:avLst/>
            </a:prstGeom>
            <a:noFill/>
            <a:extLst>
              <a:ext uri="{909E8E84-426E-40DD-AFC4-6F175D3DCCD1}">
                <a14:hiddenFill xmlns:a14="http://schemas.microsoft.com/office/drawing/2010/main">
                  <a:solidFill>
                    <a:srgbClr val="FFFFFF"/>
                  </a:solidFill>
                </a14:hiddenFill>
              </a:ext>
            </a:extLst>
          </p:spPr>
        </p:pic>
        <p:pic>
          <p:nvPicPr>
            <p:cNvPr id="29811" name="Picture 115" descr="https://lh3.googleusercontent.com/pG8aW8NkLM1KAJN5kDNzayWva4HpCD_Pmeve-7v8pzCMbjSxDK7H6m5YNIgm0evrGDz08tjel2FIwMOEja0TCGQ-TiHdsuvA9VR7RtJ-gxHvuPxe0UfRwf2-lur46mouBkgAqaRWz0o">
              <a:extLst>
                <a:ext uri="{FF2B5EF4-FFF2-40B4-BE49-F238E27FC236}">
                  <a16:creationId xmlns:a16="http://schemas.microsoft.com/office/drawing/2014/main" id="{D7C9F71F-C160-4A69-9DBC-B7EAF9B3BC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3681" y="4878295"/>
              <a:ext cx="965009" cy="7298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D9D61498-E8B6-4B85-B591-C35C58C95790}"/>
              </a:ext>
            </a:extLst>
          </p:cNvPr>
          <p:cNvGrpSpPr/>
          <p:nvPr/>
        </p:nvGrpSpPr>
        <p:grpSpPr>
          <a:xfrm>
            <a:off x="34970848" y="15780930"/>
            <a:ext cx="9196395" cy="6679240"/>
            <a:chOff x="5548525" y="3767092"/>
            <a:chExt cx="1627252" cy="1209472"/>
          </a:xfrm>
        </p:grpSpPr>
        <p:pic>
          <p:nvPicPr>
            <p:cNvPr id="29" name="Picture 28">
              <a:extLst>
                <a:ext uri="{FF2B5EF4-FFF2-40B4-BE49-F238E27FC236}">
                  <a16:creationId xmlns:a16="http://schemas.microsoft.com/office/drawing/2014/main" id="{20B7E1C3-616B-447D-8FBA-69FA13621A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48525" y="4358601"/>
              <a:ext cx="1627252" cy="617963"/>
            </a:xfrm>
            <a:prstGeom prst="rect">
              <a:avLst/>
            </a:prstGeom>
          </p:spPr>
        </p:pic>
        <p:pic>
          <p:nvPicPr>
            <p:cNvPr id="32" name="Picture 31">
              <a:extLst>
                <a:ext uri="{FF2B5EF4-FFF2-40B4-BE49-F238E27FC236}">
                  <a16:creationId xmlns:a16="http://schemas.microsoft.com/office/drawing/2014/main" id="{B7925D39-D959-4A54-9FE7-FFA17BD3D8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48525" y="3767092"/>
              <a:ext cx="1624231" cy="587745"/>
            </a:xfrm>
            <a:prstGeom prst="rect">
              <a:avLst/>
            </a:prstGeom>
          </p:spPr>
        </p:pic>
      </p:grpSp>
      <p:sp>
        <p:nvSpPr>
          <p:cNvPr id="56" name="TextBox 196">
            <a:extLst>
              <a:ext uri="{FF2B5EF4-FFF2-40B4-BE49-F238E27FC236}">
                <a16:creationId xmlns:a16="http://schemas.microsoft.com/office/drawing/2014/main" id="{EACF76BB-4C42-469F-B4DD-FA1B9E48EC10}"/>
              </a:ext>
            </a:extLst>
          </p:cNvPr>
          <p:cNvSpPr txBox="1">
            <a:spLocks noChangeArrowheads="1"/>
          </p:cNvSpPr>
          <p:nvPr/>
        </p:nvSpPr>
        <p:spPr>
          <a:xfrm>
            <a:off x="34350198" y="24183133"/>
            <a:ext cx="10687598" cy="50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dirty="0">
                <a:solidFill>
                  <a:srgbClr val="000000"/>
                </a:solidFill>
              </a:rPr>
              <a:t>1. In the extreme cases (for occupations with highest and lowest automation potentials), automation potentials and employment (number of employees) have a negative correlation. However, overall, at state and national levels, automation potential has a negative correlation with unemployment rate, and has a positive correlation with number of employees.</a:t>
            </a:r>
          </a:p>
          <a:p>
            <a:pPr defTabSz="816560" eaLnBrk="1" hangingPunct="1"/>
            <a:r>
              <a:rPr lang="en-US" sz="2145" dirty="0">
                <a:solidFill>
                  <a:srgbClr val="000000"/>
                </a:solidFill>
              </a:rPr>
              <a:t>2. For most states, the expected automation potentials are increasing. In our model, this means population flows from occupation with relatively low automation potential to high automation potential. If this trend keeps growing, it could be dangerous for the labor market in the next decade, when most people in these occupations can be replaced.</a:t>
            </a:r>
          </a:p>
          <a:p>
            <a:pPr defTabSz="816560" eaLnBrk="1" hangingPunct="1"/>
            <a:r>
              <a:rPr lang="en-US" sz="2145" dirty="0">
                <a:solidFill>
                  <a:srgbClr val="000000"/>
                </a:solidFill>
              </a:rPr>
              <a:t>3. There is a negative correlation between automation potential and salary, which implies increasing automation potential in one occupation might lead to stagnate salaries.</a:t>
            </a:r>
          </a:p>
          <a:p>
            <a:pPr defTabSz="816560" eaLnBrk="1" hangingPunct="1"/>
            <a:r>
              <a:rPr lang="en-US" sz="2145" dirty="0">
                <a:solidFill>
                  <a:srgbClr val="000000"/>
                </a:solidFill>
              </a:rPr>
              <a:t>4. Occupations in most public areas have relatively low automation potential, and these occupations can probably be considered still “safe” from being automated by current technology. Applying new technology to these related industries could be more beneficial.</a:t>
            </a:r>
          </a:p>
          <a:p>
            <a:pPr defTabSz="816560" eaLnBrk="1" hangingPunct="1"/>
            <a:endParaRPr lang="en-US" sz="2145" dirty="0">
              <a:solidFill>
                <a:srgbClr val="000000"/>
              </a:solidFill>
            </a:endParaRPr>
          </a:p>
          <a:p>
            <a:pPr defTabSz="816560" eaLnBrk="1" hangingPunct="1"/>
            <a:endParaRPr lang="en-US" sz="2145" dirty="0">
              <a:solidFill>
                <a:srgbClr val="000000"/>
              </a:solidFill>
            </a:endParaRPr>
          </a:p>
        </p:txBody>
      </p:sp>
      <p:sp>
        <p:nvSpPr>
          <p:cNvPr id="59" name="AutoShape 21">
            <a:extLst>
              <a:ext uri="{FF2B5EF4-FFF2-40B4-BE49-F238E27FC236}">
                <a16:creationId xmlns:a16="http://schemas.microsoft.com/office/drawing/2014/main" id="{51F50245-8CF2-4AD0-983E-CCCE33343903}"/>
              </a:ext>
            </a:extLst>
          </p:cNvPr>
          <p:cNvSpPr>
            <a:spLocks noChangeArrowheads="1"/>
          </p:cNvSpPr>
          <p:nvPr/>
        </p:nvSpPr>
        <p:spPr>
          <a:xfrm>
            <a:off x="811978" y="24686060"/>
            <a:ext cx="10409465" cy="816430"/>
          </a:xfrm>
          <a:prstGeom prst="roundRect">
            <a:avLst>
              <a:gd name="adj" fmla="val 50000"/>
            </a:avLst>
          </a:prstGeom>
          <a:solidFill>
            <a:srgbClr val="002060"/>
          </a:solidFill>
          <a:ln w="50800">
            <a:noFill/>
            <a:round/>
            <a:headEnd/>
            <a:tailEnd/>
          </a:ln>
          <a:effectLst>
            <a:outerShdw sx="1000" sy="1000" algn="ctr" rotWithShape="0">
              <a:srgbClr val="787878"/>
            </a:outerShdw>
          </a:effectLst>
        </p:spPr>
        <p:txBody>
          <a:bodyPr wrap="none" lIns="39060" tIns="18860" rIns="39060" bIns="18860" numCol="1" anchor="ctr"/>
          <a:lstStyle/>
          <a:p>
            <a:pPr algn="ctr" defTabSz="368585">
              <a:defRPr/>
            </a:pPr>
            <a:r>
              <a:rPr lang="en-US" sz="3930" b="1" dirty="0">
                <a:solidFill>
                  <a:srgbClr val="FFFFFF"/>
                </a:solidFill>
                <a:effectLst>
                  <a:outerShdw blurRad="38100" dist="38100" dir="2700000" algn="tl">
                    <a:srgbClr val="000000"/>
                  </a:outerShdw>
                </a:effectLst>
                <a:latin typeface="Verdana" pitchFamily="34" charset="0"/>
              </a:rPr>
              <a:t>	Methods</a:t>
            </a:r>
          </a:p>
        </p:txBody>
      </p:sp>
      <p:sp>
        <p:nvSpPr>
          <p:cNvPr id="60" name="TextBox 2073">
            <a:extLst>
              <a:ext uri="{FF2B5EF4-FFF2-40B4-BE49-F238E27FC236}">
                <a16:creationId xmlns:a16="http://schemas.microsoft.com/office/drawing/2014/main" id="{798F6B5A-F114-435A-8E6A-39D97A4B2690}"/>
              </a:ext>
            </a:extLst>
          </p:cNvPr>
          <p:cNvSpPr txBox="1">
            <a:spLocks noChangeArrowheads="1"/>
          </p:cNvSpPr>
          <p:nvPr/>
        </p:nvSpPr>
        <p:spPr>
          <a:xfrm>
            <a:off x="798354" y="25449475"/>
            <a:ext cx="10529850" cy="63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06210" indent="-306210" defTabSz="816560" eaLnBrk="1" hangingPunct="1">
              <a:buFont typeface="Wingdings" panose="05000000000000000000" pitchFamily="2" charset="2"/>
              <a:buChar char="Ø"/>
            </a:pPr>
            <a:r>
              <a:rPr lang="en-US" sz="2145" dirty="0">
                <a:solidFill>
                  <a:srgbClr val="000000"/>
                </a:solidFill>
              </a:rPr>
              <a:t>Use MGI automation potential as technology indices to evaluate the impacts of AI on employment, collect data from MGI for 750 different detailed occupations.</a:t>
            </a:r>
          </a:p>
          <a:p>
            <a:pPr marL="306210" indent="-306210" defTabSz="816560" eaLnBrk="1" hangingPunct="1">
              <a:buFont typeface="Wingdings" panose="05000000000000000000" pitchFamily="2" charset="2"/>
              <a:buChar char="Ø"/>
            </a:pPr>
            <a:r>
              <a:rPr lang="en-US" sz="2145" dirty="0">
                <a:solidFill>
                  <a:srgbClr val="000000"/>
                </a:solidFill>
              </a:rPr>
              <a:t>Use 2011-2016 Bureau of Labor Statistics (BLS) data for different occupations on national level and state level, calculate the average (expected) automation potential for each state and each national-level industry weighted by population ratio of each involving detailed occupation.</a:t>
            </a:r>
          </a:p>
          <a:p>
            <a:pPr marL="306210" indent="-306210" defTabSz="816560" eaLnBrk="1" hangingPunct="1">
              <a:buFont typeface="Wingdings" panose="05000000000000000000" pitchFamily="2" charset="2"/>
              <a:buChar char="Ø"/>
            </a:pPr>
            <a:r>
              <a:rPr lang="en-US" sz="2145" dirty="0">
                <a:solidFill>
                  <a:srgbClr val="000000"/>
                </a:solidFill>
              </a:rPr>
              <a:t>Investigate VA occupations with highest and lowest automation potential (Fig 1-2), evaluate the correlation between automation potential and hourly wage (Fig 3).</a:t>
            </a:r>
          </a:p>
          <a:p>
            <a:pPr marL="306210" indent="-306210" defTabSz="816560" eaLnBrk="1" hangingPunct="1">
              <a:buFont typeface="Wingdings" panose="05000000000000000000" pitchFamily="2" charset="2"/>
              <a:buChar char="Ø"/>
            </a:pPr>
            <a:r>
              <a:rPr lang="en-US" sz="2145" dirty="0">
                <a:solidFill>
                  <a:srgbClr val="000000"/>
                </a:solidFill>
              </a:rPr>
              <a:t>Analyze VA fast growing occupation families based on average total employment change (Fig 4-5), using average automation potential weighted by population ratio.</a:t>
            </a:r>
          </a:p>
          <a:p>
            <a:pPr marL="306210" indent="-306210" defTabSz="816560" eaLnBrk="1" hangingPunct="1">
              <a:buFont typeface="Wingdings" panose="05000000000000000000" pitchFamily="2" charset="2"/>
              <a:buChar char="Ø"/>
            </a:pPr>
            <a:r>
              <a:rPr lang="en-US" sz="2145" dirty="0">
                <a:solidFill>
                  <a:srgbClr val="000000"/>
                </a:solidFill>
              </a:rPr>
              <a:t>Evaluate state-level correlation map (Fig 6-7): unemployment rate vs. average automation potential, total employment vs. average automation potential. Illustrate the top 10 and bottom 10 industries in terms of average automation potential (Fig 8).  </a:t>
            </a:r>
          </a:p>
          <a:p>
            <a:pPr marL="306210" indent="-306210" defTabSz="816560" eaLnBrk="1" hangingPunct="1">
              <a:buFont typeface="Wingdings" panose="05000000000000000000" pitchFamily="2" charset="2"/>
              <a:buChar char="Ø"/>
            </a:pPr>
            <a:r>
              <a:rPr lang="en-US" sz="2145" dirty="0">
                <a:solidFill>
                  <a:srgbClr val="000000"/>
                </a:solidFill>
              </a:rPr>
              <a:t>Use Excel, SQL, R for data processing, and Tableau for visualization.</a:t>
            </a:r>
          </a:p>
          <a:p>
            <a:pPr marL="306210" indent="-306210" defTabSz="816560" eaLnBrk="1" hangingPunct="1">
              <a:buFont typeface="Wingdings" panose="05000000000000000000" pitchFamily="2" charset="2"/>
              <a:buChar char="Ø"/>
            </a:pPr>
            <a:r>
              <a:rPr lang="en-US" sz="2145" dirty="0">
                <a:solidFill>
                  <a:srgbClr val="000000"/>
                </a:solidFill>
              </a:rPr>
              <a:t>For future research, when detailed data is available, apply machine learning techniques and economics model to evaluate the trend of industries with top automation potential, and use deep learning to produce timely automation potential.</a:t>
            </a:r>
          </a:p>
          <a:p>
            <a:pPr marL="306210" indent="-306210" defTabSz="816560" eaLnBrk="1" hangingPunct="1">
              <a:buFont typeface="Wingdings" panose="05000000000000000000" pitchFamily="2" charset="2"/>
              <a:buChar char="Ø"/>
            </a:pPr>
            <a:endParaRPr lang="en-US" sz="2145" dirty="0">
              <a:solidFill>
                <a:srgbClr val="000000"/>
              </a:solidFill>
            </a:endParaRPr>
          </a:p>
          <a:p>
            <a:pPr marL="306210" indent="-306210" defTabSz="816560" eaLnBrk="1" hangingPunct="1">
              <a:buFont typeface="Wingdings" panose="05000000000000000000" pitchFamily="2" charset="2"/>
              <a:buChar char="Ø"/>
            </a:pPr>
            <a:endParaRPr lang="en-US" sz="2145" dirty="0">
              <a:solidFill>
                <a:srgbClr val="000000"/>
              </a:solidFill>
            </a:endParaRPr>
          </a:p>
        </p:txBody>
      </p:sp>
      <p:pic>
        <p:nvPicPr>
          <p:cNvPr id="1026" name="Picture 2" descr="https://lh6.googleusercontent.com/dd__V8kQIOh0t7MkUz5djxlzJfpXZ7MVmGeJHaM28k0VsMjq07MKkccB4kNCA3BuJkBF_vVpwsz414SL4BsTvqoq7qCvM3ye4-Y_KmnJtLiv_entk8NqqL8abbhARAdY-k7JZl85Brk">
            <a:extLst>
              <a:ext uri="{FF2B5EF4-FFF2-40B4-BE49-F238E27FC236}">
                <a16:creationId xmlns:a16="http://schemas.microsoft.com/office/drawing/2014/main" id="{C8018ED2-280C-491C-A214-64B8A04C548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0648" y="21925025"/>
            <a:ext cx="10948135" cy="8046220"/>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3">
            <a:extLst>
              <a:ext uri="{FF2B5EF4-FFF2-40B4-BE49-F238E27FC236}">
                <a16:creationId xmlns:a16="http://schemas.microsoft.com/office/drawing/2014/main" id="{327B3B90-ED70-4821-8638-46180E69A053}"/>
              </a:ext>
            </a:extLst>
          </p:cNvPr>
          <p:cNvSpPr txBox="1">
            <a:spLocks noChangeArrowheads="1"/>
          </p:cNvSpPr>
          <p:nvPr/>
        </p:nvSpPr>
        <p:spPr>
          <a:xfrm>
            <a:off x="12564533" y="30096125"/>
            <a:ext cx="10178425"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6560" eaLnBrk="1" hangingPunct="1"/>
            <a:r>
              <a:rPr lang="en-US" sz="2145" b="1" dirty="0">
                <a:solidFill>
                  <a:srgbClr val="000000"/>
                </a:solidFill>
              </a:rPr>
              <a:t>Fig. 3. Correlation analysis between automation potential and hourly wage  </a:t>
            </a:r>
          </a:p>
        </p:txBody>
      </p:sp>
      <p:pic>
        <p:nvPicPr>
          <p:cNvPr id="9" name="Picture 8">
            <a:extLst>
              <a:ext uri="{FF2B5EF4-FFF2-40B4-BE49-F238E27FC236}">
                <a16:creationId xmlns:a16="http://schemas.microsoft.com/office/drawing/2014/main" id="{0505B870-4029-4624-AFD7-750794739E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174638" y="16215073"/>
            <a:ext cx="10404165" cy="7240725"/>
          </a:xfrm>
          <a:prstGeom prst="rect">
            <a:avLst/>
          </a:prstGeom>
        </p:spPr>
      </p:pic>
    </p:spTree>
    <p:extLst>
      <p:ext uri="{BB962C8B-B14F-4D97-AF65-F5344CB8AC3E}">
        <p14:creationId xmlns:p14="http://schemas.microsoft.com/office/powerpoint/2010/main" val="2574602903"/>
      </p:ext>
    </p:extLst>
  </p:cSld>
  <p:clrMapOvr>
    <a:masterClrMapping/>
  </p:clrMapOvr>
</p:sld>
</file>

<file path=ppt/theme/theme1.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1407</TotalTime>
  <Words>1160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Times New Roman</vt:lpstr>
      <vt:lpstr>Verdana</vt:lpstr>
      <vt:lpstr>Wingdings</vt:lpstr>
      <vt:lpstr>1_Default Design</vt:lpstr>
      <vt:lpstr>Custom Design</vt:lpstr>
      <vt:lpstr>PowerPoint Presentation</vt:lpstr>
    </vt:vector>
  </TitlesOfParts>
  <Company>JHU DOM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Poster Presentations</dc:title>
  <dc:creator>Sharon Kuta</dc:creator>
  <cp:lastModifiedBy>Qing Chen</cp:lastModifiedBy>
  <cp:revision>108</cp:revision>
  <dcterms:created xsi:type="dcterms:W3CDTF">2006-12-19T14:03:42Z</dcterms:created>
  <dcterms:modified xsi:type="dcterms:W3CDTF">2017-11-13T19:37:37Z</dcterms:modified>
</cp:coreProperties>
</file>