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5319-1530-4DEF-AAA4-7CBCC487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C1008-52D1-4C74-9018-5F76D565A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E0CC-0C8B-4E5B-98B1-1F62E2C4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A46D-136D-4E00-9E7F-5F895455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54F8-5E18-4326-A09F-A959ED1D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F15F-203A-43E6-BFF7-31E008AD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310A-F6AF-4AF6-BA0A-2A6BF02E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6CE3-4698-4F5C-82C6-F62640E3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F780-DF56-434D-B8D9-74E76EE9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A0AB5-C961-4DD9-9E96-96E13391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196A9-0A2C-473F-9CD6-36D83ADA3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64CC-3082-4E37-9D0A-8427C17B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4E73-5DF5-4A20-82F0-6852DC05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A9DB-6C54-447B-95E8-8BC71721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5D3F-3414-4C3D-8DAC-4104C85D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EFB7-008A-419F-9310-33E93D41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AB7-9A65-42B0-9FED-B05B6AEB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93E4-FF96-43FD-85C1-B46C1FB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548B-B9B5-4D4D-8920-780C4379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D965-D8E0-49B2-B4FB-DD59594F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015-748A-4AD1-9336-DA3D77CF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5A75-D24E-4286-8ED8-3F45B5DA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C6BA-2819-4C7B-8731-F992BD3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A4BD-B262-4C46-A2F3-B5E4F4DF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86EE-556A-4F83-8A73-F5727F21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8BBF-E151-469D-88BA-3FE86234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1C-44E8-46AB-A6D5-21CBCD06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5124-4DB2-4B33-9FD0-6C9EC158D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3107-2AA1-46D8-96AF-0E7EC904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E041-EA35-4461-B762-65E2DB40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C293-81A5-4E67-B4D4-F2CB75A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9662-9932-4BFE-B9D6-09B2ED6A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722E5-4CD6-47F9-8DEA-DA6FF019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774B-4AB1-457F-841C-423B5D8C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FCCDB-5117-405C-82A9-F8EFF8AF6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D4130-7AF0-406D-AEC6-218307A57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33551-61A0-45A2-8FD0-C78FF29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99E4B-8DC7-49C5-94DE-BBAB6AF9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F87A2-27E6-41FE-B830-D0D6B8A6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2358-6D05-40B1-9032-BD1CBA96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62FDA-4564-4DEB-84B3-90436D89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2C2E-F87A-4847-8B18-C2FC4F2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AFB3-B740-479D-80C7-98BFFA2A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CEB29-E5A0-468D-BB31-6BC81753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064F-8FEA-4D61-B660-BC261F27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4E725-0854-40DD-AAAA-E2FDD07C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62B5-C31E-4C4A-BDBF-683BA9ED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D69A-591B-4913-9786-A972ED90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3E248-11B2-4266-AB02-60DA341E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B336-3EE3-43D1-A372-B7E89A64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E3757-3FB8-4A48-88FB-6561A292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89D7-62DF-464E-BCE7-6E3C030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4C56-94A4-4637-8FA7-56C95EC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9F525-7E24-4C91-ACA5-EBC785050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58D2-31FE-4FDE-8AFF-FAB9C822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41F7-6531-4FA8-BA48-F1223005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60F0-F91F-49A6-B25E-DDDDBD12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CC9AF-CDD3-4D63-9D91-51654341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A08C4-BEAD-4021-AB81-F4D2EF04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465C-6B0C-4099-AE50-9455C6FB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D10A-047C-4C37-8473-77730133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3C5B-6914-4991-9EDB-9133274A263E}" type="datetimeFigureOut">
              <a:rPr lang="en-US" smtClean="0"/>
              <a:t>2020-11-17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884C-48DF-4B47-9601-8A9F9DDC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E5EA-A916-426E-88AA-C39C60A8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E886-A347-44E4-A705-83A22386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9EB93D-4717-426C-8EF8-47A632FBDC63}"/>
              </a:ext>
            </a:extLst>
          </p:cNvPr>
          <p:cNvSpPr/>
          <p:nvPr/>
        </p:nvSpPr>
        <p:spPr>
          <a:xfrm>
            <a:off x="133865" y="129745"/>
            <a:ext cx="11924270" cy="659850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717A94-E82D-433C-B809-F266366A940D}"/>
              </a:ext>
            </a:extLst>
          </p:cNvPr>
          <p:cNvCxnSpPr/>
          <p:nvPr/>
        </p:nvCxnSpPr>
        <p:spPr>
          <a:xfrm>
            <a:off x="1153297" y="358346"/>
            <a:ext cx="988540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1CBE7F-8C2D-441A-837D-7FAD196A77D2}"/>
              </a:ext>
            </a:extLst>
          </p:cNvPr>
          <p:cNvCxnSpPr>
            <a:cxnSpLocks/>
          </p:cNvCxnSpPr>
          <p:nvPr/>
        </p:nvCxnSpPr>
        <p:spPr>
          <a:xfrm>
            <a:off x="1285103" y="504568"/>
            <a:ext cx="956824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8B47DA-F88D-40DB-ACF8-886C1CEED7C4}"/>
              </a:ext>
            </a:extLst>
          </p:cNvPr>
          <p:cNvCxnSpPr>
            <a:cxnSpLocks/>
          </p:cNvCxnSpPr>
          <p:nvPr/>
        </p:nvCxnSpPr>
        <p:spPr>
          <a:xfrm>
            <a:off x="1457068" y="652849"/>
            <a:ext cx="927786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DC617-8B0B-4CC7-913C-E1531676AA1C}"/>
              </a:ext>
            </a:extLst>
          </p:cNvPr>
          <p:cNvCxnSpPr>
            <a:cxnSpLocks/>
          </p:cNvCxnSpPr>
          <p:nvPr/>
        </p:nvCxnSpPr>
        <p:spPr>
          <a:xfrm>
            <a:off x="1605349" y="792893"/>
            <a:ext cx="898130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65C098-57A3-4CBE-B2F4-A06FB65E4C3B}"/>
              </a:ext>
            </a:extLst>
          </p:cNvPr>
          <p:cNvCxnSpPr>
            <a:cxnSpLocks/>
          </p:cNvCxnSpPr>
          <p:nvPr/>
        </p:nvCxnSpPr>
        <p:spPr>
          <a:xfrm>
            <a:off x="1747449" y="930876"/>
            <a:ext cx="869709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87AD1-A794-431B-BF8F-9B8996E6139D}"/>
              </a:ext>
            </a:extLst>
          </p:cNvPr>
          <p:cNvCxnSpPr>
            <a:cxnSpLocks/>
          </p:cNvCxnSpPr>
          <p:nvPr/>
        </p:nvCxnSpPr>
        <p:spPr>
          <a:xfrm>
            <a:off x="1868960" y="1070919"/>
            <a:ext cx="840053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ED558-4D8A-4699-AD41-E8EA776C5400}"/>
              </a:ext>
            </a:extLst>
          </p:cNvPr>
          <p:cNvCxnSpPr>
            <a:cxnSpLocks/>
          </p:cNvCxnSpPr>
          <p:nvPr/>
        </p:nvCxnSpPr>
        <p:spPr>
          <a:xfrm>
            <a:off x="2004884" y="1206844"/>
            <a:ext cx="812868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D96E98-123C-4921-826E-4E5157CF44F7}"/>
              </a:ext>
            </a:extLst>
          </p:cNvPr>
          <p:cNvSpPr txBox="1"/>
          <p:nvPr/>
        </p:nvSpPr>
        <p:spPr>
          <a:xfrm>
            <a:off x="3658628" y="129745"/>
            <a:ext cx="4874741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tellar" panose="020A0402060406010301" pitchFamily="18" charset="0"/>
              </a:rPr>
              <a:t>La Vista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D45B-2522-46F3-99BA-A804D38DE71B}"/>
              </a:ext>
            </a:extLst>
          </p:cNvPr>
          <p:cNvSpPr txBox="1"/>
          <p:nvPr/>
        </p:nvSpPr>
        <p:spPr>
          <a:xfrm>
            <a:off x="1585610" y="1852833"/>
            <a:ext cx="414603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Antipasti de Mare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Polpettine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salmone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6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Moscardini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diavola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9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Calamari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fritti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10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Pepata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cozze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 vongole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Cocktail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gamberi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Insalata di mare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10</a:t>
            </a:r>
          </a:p>
          <a:p>
            <a:endParaRPr lang="en-US" dirty="0"/>
          </a:p>
          <a:p>
            <a:r>
              <a:rPr lang="en-US" sz="3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Antipasti de Terra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Brushetta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al pomodoro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6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Polpettine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carne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diavola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6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Aracini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riso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9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Melanzane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parmigiana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Caprese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10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Tagliere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salumi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formaggi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2C982-ED5A-4F23-A72E-117DBE779586}"/>
              </a:ext>
            </a:extLst>
          </p:cNvPr>
          <p:cNvSpPr txBox="1"/>
          <p:nvPr/>
        </p:nvSpPr>
        <p:spPr>
          <a:xfrm>
            <a:off x="6460351" y="1848808"/>
            <a:ext cx="414603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Insalate</a:t>
            </a:r>
            <a:endParaRPr lang="en-US" sz="3200" dirty="0">
              <a:solidFill>
                <a:srgbClr val="C0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Nicoise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cipolla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uovo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acciughe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Pollo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lattuga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pomodori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rucola, pancetta)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Salmone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rucola, pomodori, noci, panna acida)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Primavera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(carota,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mandorle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ananas)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Panini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(con patatine fritte o zuppa)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Italia				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Bologna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Vitello				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Persone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 9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Napoli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10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Hamburger americano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EAA68-8BEF-4409-9322-CE3CC231BED1}"/>
              </a:ext>
            </a:extLst>
          </p:cNvPr>
          <p:cNvSpPr/>
          <p:nvPr/>
        </p:nvSpPr>
        <p:spPr>
          <a:xfrm>
            <a:off x="4683470" y="1342769"/>
            <a:ext cx="2771513" cy="4382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(+39) 06 297 8209</a:t>
            </a:r>
            <a:endParaRPr lang="en-US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52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Castellar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Quinn</dc:creator>
  <cp:lastModifiedBy>James, Quinn</cp:lastModifiedBy>
  <cp:revision>7</cp:revision>
  <dcterms:created xsi:type="dcterms:W3CDTF">2020-11-17T20:14:07Z</dcterms:created>
  <dcterms:modified xsi:type="dcterms:W3CDTF">2020-11-17T20:44:09Z</dcterms:modified>
</cp:coreProperties>
</file>