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58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7B46B-F4B5-D54D-8603-B03994B47360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56C35-22D3-C344-8DC5-7DA5BFF0C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46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37A87D-C6C6-D649-BF57-297E0EB5B102}" type="slidenum">
              <a:rPr lang="en-US"/>
              <a:pPr/>
              <a:t>3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24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7BC860-B63A-7F40-AEC7-F25B315F6B99}" type="slidenum">
              <a:rPr lang="en-US"/>
              <a:pPr/>
              <a:t>4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36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E5B544-692A-144C-9C26-AE38F0C2B7B1}" type="slidenum">
              <a:rPr lang="en-US"/>
              <a:pPr/>
              <a:t>5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84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F0B8AE-977F-3244-8B6B-096DB6E5DB1E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69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2A02DF-982D-F442-BD98-356EF9DD5B43}" type="slidenum">
              <a:rPr lang="en-US"/>
              <a:pPr eaLnBrk="1" hangingPunct="1"/>
              <a:t>7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43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53C4864-6CDD-4141-A1BC-C0FDD75B638C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6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24AAF2-BE98-634F-A129-DED72C89C14C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85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08E11-C124-8641-956A-97A4C29FE2C0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E14C-F2AA-3B40-B6D2-25C63A73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25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08E11-C124-8641-956A-97A4C29FE2C0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E14C-F2AA-3B40-B6D2-25C63A73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4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08E11-C124-8641-956A-97A4C29FE2C0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E14C-F2AA-3B40-B6D2-25C63A73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6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08E11-C124-8641-956A-97A4C29FE2C0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E14C-F2AA-3B40-B6D2-25C63A73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2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08E11-C124-8641-956A-97A4C29FE2C0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E14C-F2AA-3B40-B6D2-25C63A73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7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08E11-C124-8641-956A-97A4C29FE2C0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E14C-F2AA-3B40-B6D2-25C63A73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1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08E11-C124-8641-956A-97A4C29FE2C0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E14C-F2AA-3B40-B6D2-25C63A73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3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08E11-C124-8641-956A-97A4C29FE2C0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E14C-F2AA-3B40-B6D2-25C63A73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2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08E11-C124-8641-956A-97A4C29FE2C0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E14C-F2AA-3B40-B6D2-25C63A73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2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08E11-C124-8641-956A-97A4C29FE2C0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E14C-F2AA-3B40-B6D2-25C63A73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5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08E11-C124-8641-956A-97A4C29FE2C0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E14C-F2AA-3B40-B6D2-25C63A73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2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08E11-C124-8641-956A-97A4C29FE2C0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8E14C-F2AA-3B40-B6D2-25C63A73C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6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check and Course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Qiong (Joan) Xu</a:t>
            </a:r>
            <a:endParaRPr lang="en-US" dirty="0" smtClean="0"/>
          </a:p>
          <a:p>
            <a:r>
              <a:rPr lang="en-US" dirty="0" smtClean="0"/>
              <a:t>Class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742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latin typeface="Arial" charset="0"/>
              </a:rPr>
              <a:t>Lab Skills</a:t>
            </a:r>
            <a:br>
              <a:rPr lang="en-US" sz="4000" dirty="0">
                <a:latin typeface="Arial" charset="0"/>
              </a:rPr>
            </a:br>
            <a:r>
              <a:rPr lang="en-US" sz="4000" dirty="0" smtClean="0">
                <a:latin typeface="Arial" charset="0"/>
              </a:rPr>
              <a:t>Examine Code of a Webpage</a:t>
            </a:r>
            <a:endParaRPr lang="en-US" sz="4000" dirty="0">
              <a:latin typeface="Arial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Open Text </a:t>
            </a:r>
            <a:r>
              <a:rPr lang="en-US" dirty="0">
                <a:latin typeface="Arial" charset="0"/>
              </a:rPr>
              <a:t>Editor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See there is HTML code and the Basic Tags</a:t>
            </a:r>
            <a:endParaRPr lang="en-US" dirty="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Arial" charset="0"/>
              </a:rPr>
              <a:t>	HTML &lt;HTML&gt;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Arial" charset="0"/>
              </a:rPr>
              <a:t>	HEAD &lt;HEAD&gt;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Arial" charset="0"/>
              </a:rPr>
              <a:t>	Title &lt;TITLE&gt;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Arial" charset="0"/>
              </a:rPr>
              <a:t>	Body &lt;BODY&gt;</a:t>
            </a:r>
          </a:p>
        </p:txBody>
      </p:sp>
    </p:spTree>
    <p:extLst>
      <p:ext uri="{BB962C8B-B14F-4D97-AF65-F5344CB8AC3E}">
        <p14:creationId xmlns:p14="http://schemas.microsoft.com/office/powerpoint/2010/main" val="47333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that you have or get: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Text Editor</a:t>
            </a:r>
          </a:p>
          <a:p>
            <a:pPr lvl="1"/>
            <a:r>
              <a:rPr lang="en-US" dirty="0" smtClean="0"/>
              <a:t>Multiple web browsers</a:t>
            </a:r>
          </a:p>
          <a:p>
            <a:pPr lvl="1"/>
            <a:r>
              <a:rPr lang="en-US" dirty="0" smtClean="0"/>
              <a:t>FTP </a:t>
            </a:r>
            <a:r>
              <a:rPr lang="en-US" dirty="0" smtClean="0"/>
              <a:t>Software </a:t>
            </a:r>
          </a:p>
          <a:p>
            <a:pPr lvl="2"/>
            <a:r>
              <a:rPr lang="en-US" dirty="0" smtClean="0"/>
              <a:t>“</a:t>
            </a:r>
            <a:r>
              <a:rPr lang="en-US" dirty="0" err="1" smtClean="0"/>
              <a:t>WinSCP</a:t>
            </a:r>
            <a:r>
              <a:rPr lang="en-US" dirty="0" smtClean="0"/>
              <a:t>”</a:t>
            </a:r>
          </a:p>
          <a:p>
            <a:pPr lvl="2"/>
            <a:r>
              <a:rPr lang="en-US" dirty="0"/>
              <a:t>“FileZilla”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2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838200"/>
          </a:xfrm>
        </p:spPr>
        <p:txBody>
          <a:bodyPr/>
          <a:lstStyle/>
          <a:p>
            <a:r>
              <a:rPr lang="en-US" dirty="0"/>
              <a:t>IT Fluency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752600"/>
            <a:ext cx="7162800" cy="3733800"/>
          </a:xfrm>
        </p:spPr>
        <p:txBody>
          <a:bodyPr/>
          <a:lstStyle/>
          <a:p>
            <a:r>
              <a:rPr lang="en-US" dirty="0" smtClean="0"/>
              <a:t>“..an </a:t>
            </a:r>
            <a:r>
              <a:rPr lang="en-US" dirty="0"/>
              <a:t>understanding of the underlying concepts of technology and the critical thinking skills needed to select from multiple formats (hardware, software, and media) for optimized knowledge building</a:t>
            </a:r>
            <a:r>
              <a:rPr lang="en-US" dirty="0" smtClean="0"/>
              <a:t>.”</a:t>
            </a:r>
            <a:endParaRPr lang="en-US" dirty="0"/>
          </a:p>
        </p:txBody>
      </p:sp>
      <p:pic>
        <p:nvPicPr>
          <p:cNvPr id="2052" name="Picture 4" descr="BD18214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495800"/>
            <a:ext cx="1357312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02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HCI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981200"/>
            <a:ext cx="7661275" cy="339407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	</a:t>
            </a:r>
            <a:r>
              <a:rPr lang="en-US" dirty="0" smtClean="0"/>
              <a:t>“… a </a:t>
            </a:r>
            <a:r>
              <a:rPr lang="en-US" dirty="0"/>
              <a:t>discipline concerned with the design, evaluation and implementation of interactive computing systems for human use and with the study of major phenomena surrounding them. </a:t>
            </a:r>
            <a:r>
              <a:rPr lang="en-US" dirty="0" smtClean="0"/>
              <a:t>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3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96838"/>
            <a:ext cx="7158037" cy="1166812"/>
          </a:xfrm>
        </p:spPr>
        <p:txBody>
          <a:bodyPr/>
          <a:lstStyle/>
          <a:p>
            <a:r>
              <a:rPr lang="en-US"/>
              <a:t>HCI in action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90600" y="1371600"/>
            <a:ext cx="7162800" cy="5162550"/>
            <a:chOff x="990600" y="1371600"/>
            <a:chExt cx="7162800" cy="5162550"/>
          </a:xfrm>
        </p:grpSpPr>
        <p:pic>
          <p:nvPicPr>
            <p:cNvPr id="5124" name="Picture 4" descr="use and contex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1371600"/>
              <a:ext cx="7162800" cy="516255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Straight Connector 2"/>
            <p:cNvCxnSpPr/>
            <p:nvPr/>
          </p:nvCxnSpPr>
          <p:spPr>
            <a:xfrm>
              <a:off x="4955659" y="2029694"/>
              <a:ext cx="2541837" cy="0"/>
            </a:xfrm>
            <a:prstGeom prst="line">
              <a:avLst/>
            </a:prstGeom>
            <a:ln w="171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265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 W 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GUI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HTTP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Web site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Arial" charset="0"/>
              </a:rPr>
              <a:t>	-web pages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Arial" charset="0"/>
              </a:rPr>
              <a:t>	-home page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Server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Arial" charset="0"/>
              </a:rPr>
              <a:t>	-</a:t>
            </a:r>
            <a:r>
              <a:rPr lang="en-US" sz="2800" dirty="0" smtClean="0">
                <a:latin typeface="Arial" charset="0"/>
              </a:rPr>
              <a:t>host</a:t>
            </a:r>
            <a:endParaRPr lang="en-US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53961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Browser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Interpreter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HTML</a:t>
            </a:r>
          </a:p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</a:rPr>
              <a:t>Hyperlink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380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HTML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Tags (markup)</a:t>
            </a:r>
          </a:p>
          <a:p>
            <a:pPr eaLnBrk="1" hangingPunct="1"/>
            <a:r>
              <a:rPr lang="en-US">
                <a:latin typeface="Arial" charset="0"/>
              </a:rPr>
              <a:t>Programming vs. Design</a:t>
            </a:r>
          </a:p>
          <a:p>
            <a:pPr eaLnBrk="1" hangingPunct="1"/>
            <a:r>
              <a:rPr lang="en-US">
                <a:latin typeface="Arial" charset="0"/>
              </a:rPr>
              <a:t>W3C</a:t>
            </a:r>
          </a:p>
          <a:p>
            <a:pPr eaLnBrk="1" hangingPunct="1"/>
            <a:r>
              <a:rPr lang="en-US">
                <a:latin typeface="Arial" charset="0"/>
              </a:rPr>
              <a:t>Versions</a:t>
            </a:r>
          </a:p>
          <a:p>
            <a:pPr eaLnBrk="1" hangingPunct="1">
              <a:buFontTx/>
              <a:buNone/>
            </a:pPr>
            <a:r>
              <a:rPr lang="en-US">
                <a:latin typeface="Arial" charset="0"/>
              </a:rPr>
              <a:t>	-HTML</a:t>
            </a:r>
          </a:p>
          <a:p>
            <a:pPr eaLnBrk="1" hangingPunct="1">
              <a:buFontTx/>
              <a:buNone/>
            </a:pPr>
            <a:r>
              <a:rPr lang="en-US">
                <a:latin typeface="Arial" charset="0"/>
              </a:rPr>
              <a:t>	-DHTML</a:t>
            </a:r>
          </a:p>
          <a:p>
            <a:pPr eaLnBrk="1" hangingPunct="1">
              <a:buFontTx/>
              <a:buNone/>
            </a:pPr>
            <a:r>
              <a:rPr lang="en-US">
                <a:latin typeface="Arial" charset="0"/>
              </a:rPr>
              <a:t>	-XML</a:t>
            </a:r>
          </a:p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190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Editors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</a:p>
          <a:p>
            <a:endParaRPr lang="en-US" dirty="0"/>
          </a:p>
          <a:p>
            <a:r>
              <a:rPr lang="en-US" dirty="0" smtClean="0"/>
              <a:t>WYSIWYG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11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120</Words>
  <Application>Microsoft Office PowerPoint</Application>
  <PresentationFormat>On-screen Show (4:3)</PresentationFormat>
  <Paragraphs>59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Calibri</vt:lpstr>
      <vt:lpstr>Wingdings</vt:lpstr>
      <vt:lpstr>Office Theme</vt:lpstr>
      <vt:lpstr>Software check and Course concepts</vt:lpstr>
      <vt:lpstr>Software Installation</vt:lpstr>
      <vt:lpstr>IT Fluency</vt:lpstr>
      <vt:lpstr>HCI</vt:lpstr>
      <vt:lpstr>HCI in action</vt:lpstr>
      <vt:lpstr>W W W</vt:lpstr>
      <vt:lpstr>Browser</vt:lpstr>
      <vt:lpstr>HTML</vt:lpstr>
      <vt:lpstr>HTML Editors </vt:lpstr>
      <vt:lpstr>Lab Skills Examine Code of a Webpage</vt:lpstr>
    </vt:vector>
  </TitlesOfParts>
  <Company>University of Alabama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installation, Course concepts, and Getting started with HTML</dc:title>
  <dc:creator>Dan Albertson</dc:creator>
  <cp:lastModifiedBy>Qiong Xu</cp:lastModifiedBy>
  <cp:revision>24</cp:revision>
  <dcterms:created xsi:type="dcterms:W3CDTF">2013-01-14T21:00:15Z</dcterms:created>
  <dcterms:modified xsi:type="dcterms:W3CDTF">2019-01-17T21:43:35Z</dcterms:modified>
</cp:coreProperties>
</file>