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512168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619672" y="162880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347864" y="1628800"/>
            <a:ext cx="864096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8" idx="0"/>
          </p:cNvCxnSpPr>
          <p:nvPr/>
        </p:nvCxnSpPr>
        <p:spPr>
          <a:xfrm rot="16200000" flipV="1">
            <a:off x="2969822" y="2006842"/>
            <a:ext cx="864096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275856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211960" y="2780928"/>
            <a:ext cx="936104" cy="1567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puertos_disponibles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>
            <a:stCxn id="71" idx="0"/>
          </p:cNvCxnSpPr>
          <p:nvPr/>
        </p:nvCxnSpPr>
        <p:spPr>
          <a:xfrm rot="5400000">
            <a:off x="3099347" y="4980876"/>
            <a:ext cx="208814" cy="5758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351374" y="502048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25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/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88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138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85</cp:revision>
  <dcterms:created xsi:type="dcterms:W3CDTF">2013-06-09T02:39:10Z</dcterms:created>
  <dcterms:modified xsi:type="dcterms:W3CDTF">2013-07-12T22:09:37Z</dcterms:modified>
</cp:coreProperties>
</file>