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7/17/13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99592" y="0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656184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instrucciones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/>
          <p:nvPr/>
        </p:nvCxnSpPr>
        <p:spPr>
          <a:xfrm rot="16200000" flipH="1">
            <a:off x="2159732" y="1736812"/>
            <a:ext cx="864096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46" idx="3"/>
          </p:cNvCxnSpPr>
          <p:nvPr/>
        </p:nvCxnSpPr>
        <p:spPr>
          <a:xfrm>
            <a:off x="1644621" y="1628800"/>
            <a:ext cx="623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ruta_imágen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419872" y="1628800"/>
            <a:ext cx="792088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59" idx="0"/>
          </p:cNvCxnSpPr>
          <p:nvPr/>
        </p:nvCxnSpPr>
        <p:spPr>
          <a:xfrm rot="16200000" flipV="1">
            <a:off x="3131840" y="1916832"/>
            <a:ext cx="720080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419872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>
            <a:off x="4355976" y="2708920"/>
            <a:ext cx="792088" cy="228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68044" y="3104964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899592" y="4581128"/>
            <a:ext cx="1296144" cy="936104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6948264" y="3717032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E_N</a:t>
            </a: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hora_Deploy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id_Proceso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" name="59 Rectángulo redondeado"/>
          <p:cNvSpPr/>
          <p:nvPr/>
        </p:nvSpPr>
        <p:spPr>
          <a:xfrm>
            <a:off x="-18348" y="2420888"/>
            <a:ext cx="1763688" cy="158417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MensajesAgente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cantidadProcesos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memoriaDisponible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uso_cpu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puertos</a:t>
            </a:r>
            <a:r>
              <a:rPr lang="en-US" sz="1000" dirty="0" err="1" smtClean="0">
                <a:solidFill>
                  <a:schemeClr val="tx1"/>
                </a:solidFill>
              </a:rPr>
              <a:t>EnUso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nombreAplicaciónActual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estadoAplicación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>
            <a:stCxn id="71" idx="0"/>
          </p:cNvCxnSpPr>
          <p:nvPr/>
        </p:nvCxnSpPr>
        <p:spPr>
          <a:xfrm rot="5400000">
            <a:off x="3099347" y="4980876"/>
            <a:ext cx="208814" cy="5758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3351374" y="5020483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Elbow Connector 307"/>
          <p:cNvCxnSpPr/>
          <p:nvPr/>
        </p:nvCxnSpPr>
        <p:spPr>
          <a:xfrm>
            <a:off x="2195736" y="5157192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07"/>
          <p:cNvCxnSpPr/>
          <p:nvPr/>
        </p:nvCxnSpPr>
        <p:spPr>
          <a:xfrm rot="16200000" flipH="1">
            <a:off x="1187624" y="2348880"/>
            <a:ext cx="1728192" cy="864096"/>
          </a:xfrm>
          <a:prstGeom prst="bentConnector3">
            <a:avLst>
              <a:gd name="adj1" fmla="val 2550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>
            <a:stCxn id="49" idx="0"/>
          </p:cNvCxnSpPr>
          <p:nvPr/>
        </p:nvCxnSpPr>
        <p:spPr>
          <a:xfrm rot="16200000" flipV="1">
            <a:off x="2699792" y="3429000"/>
            <a:ext cx="576064" cy="10081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59 Rectángulo redondeado"/>
          <p:cNvSpPr/>
          <p:nvPr/>
        </p:nvSpPr>
        <p:spPr>
          <a:xfrm>
            <a:off x="4860032" y="5301208"/>
            <a:ext cx="1944216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MensajeEntreNodos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hora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mensaje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ipDestino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190 Conector angular"/>
          <p:cNvCxnSpPr/>
          <p:nvPr/>
        </p:nvCxnSpPr>
        <p:spPr>
          <a:xfrm rot="5400000">
            <a:off x="359532" y="4257092"/>
            <a:ext cx="792088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4 Triángulo isósceles"/>
          <p:cNvSpPr/>
          <p:nvPr/>
        </p:nvSpPr>
        <p:spPr>
          <a:xfrm rot="10976778">
            <a:off x="759085" y="4000114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/>
          <p:nvPr/>
        </p:nvCxnSpPr>
        <p:spPr>
          <a:xfrm>
            <a:off x="611560" y="4797152"/>
            <a:ext cx="288032" cy="25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7"/>
          <p:cNvCxnSpPr/>
          <p:nvPr/>
        </p:nvCxnSpPr>
        <p:spPr>
          <a:xfrm>
            <a:off x="3851920" y="5013176"/>
            <a:ext cx="504056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90 Conector angular"/>
          <p:cNvCxnSpPr/>
          <p:nvPr/>
        </p:nvCxnSpPr>
        <p:spPr>
          <a:xfrm rot="16200000" flipV="1">
            <a:off x="4211960" y="5445224"/>
            <a:ext cx="5040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64 Triángulo isósceles"/>
          <p:cNvSpPr/>
          <p:nvPr/>
        </p:nvSpPr>
        <p:spPr>
          <a:xfrm rot="16200000">
            <a:off x="4644008" y="5733256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9" name="190 Conector angular"/>
          <p:cNvCxnSpPr/>
          <p:nvPr/>
        </p:nvCxnSpPr>
        <p:spPr>
          <a:xfrm rot="10800000">
            <a:off x="4572000" y="5805264"/>
            <a:ext cx="279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9 Rectángulo redondeado"/>
          <p:cNvSpPr/>
          <p:nvPr/>
        </p:nvSpPr>
        <p:spPr>
          <a:xfrm>
            <a:off x="24949" y="1124744"/>
            <a:ext cx="1619672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Ejecutable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tipo</a:t>
            </a:r>
            <a:r>
              <a:rPr lang="en-US" sz="1000" dirty="0" smtClean="0">
                <a:solidFill>
                  <a:schemeClr val="tx1"/>
                </a:solidFill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</a:rPr>
              <a:t>cliente</a:t>
            </a:r>
            <a:r>
              <a:rPr lang="en-US" sz="1000" dirty="0" smtClean="0">
                <a:solidFill>
                  <a:schemeClr val="tx1"/>
                </a:solidFill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</a:rPr>
              <a:t>servidor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*path</a:t>
            </a:r>
          </a:p>
        </p:txBody>
      </p:sp>
      <p:sp>
        <p:nvSpPr>
          <p:cNvPr id="51" name="35 Triángulo isósceles"/>
          <p:cNvSpPr/>
          <p:nvPr/>
        </p:nvSpPr>
        <p:spPr>
          <a:xfrm rot="5400000">
            <a:off x="1511660" y="1520791"/>
            <a:ext cx="360039" cy="144016"/>
          </a:xfrm>
          <a:prstGeom prst="triangle">
            <a:avLst>
              <a:gd name="adj" fmla="val 57586"/>
            </a:avLst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2" name="190 Conector angular"/>
          <p:cNvCxnSpPr>
            <a:stCxn id="4" idx="1"/>
          </p:cNvCxnSpPr>
          <p:nvPr/>
        </p:nvCxnSpPr>
        <p:spPr>
          <a:xfrm rot="10800000" flipV="1">
            <a:off x="539552" y="432048"/>
            <a:ext cx="360040" cy="404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4 Triángulo isósceles"/>
          <p:cNvSpPr/>
          <p:nvPr/>
        </p:nvSpPr>
        <p:spPr>
          <a:xfrm rot="16027436">
            <a:off x="674800" y="345582"/>
            <a:ext cx="305221" cy="128519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6" name="Elbow Connector 307"/>
          <p:cNvCxnSpPr>
            <a:endCxn id="46" idx="0"/>
          </p:cNvCxnSpPr>
          <p:nvPr/>
        </p:nvCxnSpPr>
        <p:spPr>
          <a:xfrm rot="16200000" flipH="1">
            <a:off x="507148" y="797107"/>
            <a:ext cx="360040" cy="295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140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91</cp:revision>
  <dcterms:created xsi:type="dcterms:W3CDTF">2013-06-09T02:39:10Z</dcterms:created>
  <dcterms:modified xsi:type="dcterms:W3CDTF">2013-07-18T02:28:58Z</dcterms:modified>
</cp:coreProperties>
</file>