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92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F558-6522-4C10-99CA-66D81924EF51}" type="datetimeFigureOut">
              <a:rPr lang="es-VE" smtClean="0"/>
              <a:pPr/>
              <a:t>6/20/13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403648" y="1052736"/>
            <a:ext cx="936104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Parámetro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*valor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699792" y="2492896"/>
            <a:ext cx="1512168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Aplicación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pathEjecutable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fechaActualización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307"/>
          <p:cNvCxnSpPr>
            <a:endCxn id="8" idx="1"/>
          </p:cNvCxnSpPr>
          <p:nvPr/>
        </p:nvCxnSpPr>
        <p:spPr>
          <a:xfrm>
            <a:off x="1835696" y="3068960"/>
            <a:ext cx="86409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835696" y="1916832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4211960" y="1268760"/>
            <a:ext cx="1656184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Tópico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categoría</a:t>
            </a:r>
            <a:r>
              <a:rPr lang="en-US" sz="1000" dirty="0" smtClean="0">
                <a:solidFill>
                  <a:schemeClr val="tx1"/>
                </a:solidFill>
              </a:rPr>
              <a:t> (check </a:t>
            </a:r>
            <a:r>
              <a:rPr lang="en-US" sz="1000" dirty="0" err="1" smtClean="0">
                <a:solidFill>
                  <a:schemeClr val="tx1"/>
                </a:solidFill>
              </a:rPr>
              <a:t>temas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imágen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6516216" y="908720"/>
            <a:ext cx="1008112" cy="64807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Pregunta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enunciado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516216" y="2492896"/>
            <a:ext cx="108012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Respuesta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opción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correcta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25 Triángulo isósceles"/>
          <p:cNvSpPr/>
          <p:nvPr/>
        </p:nvSpPr>
        <p:spPr>
          <a:xfrm rot="10800000">
            <a:off x="1691680" y="191683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9" name="Elbow Connector 307"/>
          <p:cNvCxnSpPr/>
          <p:nvPr/>
        </p:nvCxnSpPr>
        <p:spPr>
          <a:xfrm rot="10800000">
            <a:off x="5868144" y="1556792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90 Conector angular"/>
          <p:cNvCxnSpPr>
            <a:endCxn id="23" idx="1"/>
          </p:cNvCxnSpPr>
          <p:nvPr/>
        </p:nvCxnSpPr>
        <p:spPr>
          <a:xfrm flipV="1">
            <a:off x="6156176" y="1232756"/>
            <a:ext cx="360040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15937658">
            <a:off x="6305697" y="1135499"/>
            <a:ext cx="288032" cy="133454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Triángulo isósceles"/>
          <p:cNvSpPr/>
          <p:nvPr/>
        </p:nvSpPr>
        <p:spPr>
          <a:xfrm>
            <a:off x="6880271" y="2356770"/>
            <a:ext cx="288032" cy="13612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8" name="37 Conector recto"/>
          <p:cNvCxnSpPr/>
          <p:nvPr/>
        </p:nvCxnSpPr>
        <p:spPr>
          <a:xfrm>
            <a:off x="7020272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7"/>
          <p:cNvCxnSpPr>
            <a:stCxn id="23" idx="2"/>
          </p:cNvCxnSpPr>
          <p:nvPr/>
        </p:nvCxnSpPr>
        <p:spPr>
          <a:xfrm rot="5400000">
            <a:off x="6840252" y="1736812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07"/>
          <p:cNvCxnSpPr/>
          <p:nvPr/>
        </p:nvCxnSpPr>
        <p:spPr>
          <a:xfrm>
            <a:off x="3347864" y="1628800"/>
            <a:ext cx="864096" cy="105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90 Conector angular"/>
          <p:cNvCxnSpPr>
            <a:stCxn id="8" idx="0"/>
          </p:cNvCxnSpPr>
          <p:nvPr/>
        </p:nvCxnSpPr>
        <p:spPr>
          <a:xfrm rot="16200000" flipV="1">
            <a:off x="2969822" y="2006842"/>
            <a:ext cx="864096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Triángulo isósceles"/>
          <p:cNvSpPr/>
          <p:nvPr/>
        </p:nvSpPr>
        <p:spPr>
          <a:xfrm>
            <a:off x="3275856" y="2348880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59 Rectángulo redondeado"/>
          <p:cNvSpPr/>
          <p:nvPr/>
        </p:nvSpPr>
        <p:spPr>
          <a:xfrm>
            <a:off x="4788024" y="3501008"/>
            <a:ext cx="1152128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Escenario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imagen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Elbow Connector 307"/>
          <p:cNvCxnSpPr/>
          <p:nvPr/>
        </p:nvCxnSpPr>
        <p:spPr>
          <a:xfrm rot="16200000" flipH="1">
            <a:off x="4680012" y="2456892"/>
            <a:ext cx="504056" cy="432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90 Conector angular"/>
          <p:cNvCxnSpPr/>
          <p:nvPr/>
        </p:nvCxnSpPr>
        <p:spPr>
          <a:xfrm rot="16200000" flipV="1">
            <a:off x="4932040" y="3068960"/>
            <a:ext cx="64807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Triángulo isósceles"/>
          <p:cNvSpPr/>
          <p:nvPr/>
        </p:nvSpPr>
        <p:spPr>
          <a:xfrm>
            <a:off x="5220072" y="335699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 Rectángulo redondeado"/>
          <p:cNvSpPr/>
          <p:nvPr/>
        </p:nvSpPr>
        <p:spPr>
          <a:xfrm>
            <a:off x="2339752" y="3790"/>
            <a:ext cx="1368152" cy="122413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Usuario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apellido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correo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14 Conector recto"/>
          <p:cNvCxnSpPr/>
          <p:nvPr/>
        </p:nvCxnSpPr>
        <p:spPr>
          <a:xfrm>
            <a:off x="4067944" y="62068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07"/>
          <p:cNvCxnSpPr/>
          <p:nvPr/>
        </p:nvCxnSpPr>
        <p:spPr>
          <a:xfrm>
            <a:off x="3707904" y="620688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9 Rectángulo redondeado"/>
          <p:cNvSpPr/>
          <p:nvPr/>
        </p:nvSpPr>
        <p:spPr>
          <a:xfrm>
            <a:off x="899592" y="4581128"/>
            <a:ext cx="1296144" cy="936104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Nodo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nombreUsuario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25 Triángulo isósceles"/>
          <p:cNvSpPr/>
          <p:nvPr/>
        </p:nvSpPr>
        <p:spPr>
          <a:xfrm rot="21398868">
            <a:off x="4720867" y="1135019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9" name="14 Conector recto"/>
          <p:cNvCxnSpPr/>
          <p:nvPr/>
        </p:nvCxnSpPr>
        <p:spPr>
          <a:xfrm>
            <a:off x="4860032" y="62068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59 Rectángulo redondeado"/>
          <p:cNvSpPr/>
          <p:nvPr/>
        </p:nvSpPr>
        <p:spPr>
          <a:xfrm>
            <a:off x="6948264" y="3717032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Evento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pathScript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9" name="59 Rectángulo redondeado"/>
          <p:cNvSpPr/>
          <p:nvPr/>
        </p:nvSpPr>
        <p:spPr>
          <a:xfrm>
            <a:off x="2771800" y="4221088"/>
            <a:ext cx="1440160" cy="576064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A_N</a:t>
            </a:r>
          </a:p>
          <a:p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fechaYhoraDeploy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0" name="59 Rectángulo redondeado"/>
          <p:cNvSpPr/>
          <p:nvPr/>
        </p:nvSpPr>
        <p:spPr>
          <a:xfrm>
            <a:off x="-18348" y="2420888"/>
            <a:ext cx="1763688" cy="1584176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MensajesAgente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cantidadProcesos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memoriaDisponible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nombreAplicaciónActual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estadoAplicación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informaciónAplicación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idProceso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0" name="190 Conector angular"/>
          <p:cNvCxnSpPr/>
          <p:nvPr/>
        </p:nvCxnSpPr>
        <p:spPr>
          <a:xfrm rot="5400000">
            <a:off x="2879812" y="4833158"/>
            <a:ext cx="576065" cy="504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64 Triángulo isósceles"/>
          <p:cNvSpPr/>
          <p:nvPr/>
        </p:nvSpPr>
        <p:spPr>
          <a:xfrm rot="10976778">
            <a:off x="3279366" y="4792203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3" name="Elbow Connector 307"/>
          <p:cNvCxnSpPr/>
          <p:nvPr/>
        </p:nvCxnSpPr>
        <p:spPr>
          <a:xfrm>
            <a:off x="2195736" y="5157192"/>
            <a:ext cx="720080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07"/>
          <p:cNvCxnSpPr>
            <a:endCxn id="76" idx="0"/>
          </p:cNvCxnSpPr>
          <p:nvPr/>
        </p:nvCxnSpPr>
        <p:spPr>
          <a:xfrm rot="16200000" flipH="1">
            <a:off x="3239852" y="3825044"/>
            <a:ext cx="360040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90 Conector angular"/>
          <p:cNvCxnSpPr/>
          <p:nvPr/>
        </p:nvCxnSpPr>
        <p:spPr>
          <a:xfrm rot="16200000" flipV="1">
            <a:off x="3365866" y="4059070"/>
            <a:ext cx="288032" cy="36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8 Triángulo isósceles"/>
          <p:cNvSpPr/>
          <p:nvPr/>
        </p:nvSpPr>
        <p:spPr>
          <a:xfrm>
            <a:off x="3347864" y="407707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59 Rectángulo redondeado"/>
          <p:cNvSpPr/>
          <p:nvPr/>
        </p:nvSpPr>
        <p:spPr>
          <a:xfrm>
            <a:off x="4860032" y="5301208"/>
            <a:ext cx="1944216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MensajeEntreNodos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hora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mensaje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ipDestino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190 Conector angular"/>
          <p:cNvCxnSpPr/>
          <p:nvPr/>
        </p:nvCxnSpPr>
        <p:spPr>
          <a:xfrm rot="5400000">
            <a:off x="359532" y="4257092"/>
            <a:ext cx="792088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64 Triángulo isósceles"/>
          <p:cNvSpPr/>
          <p:nvPr/>
        </p:nvSpPr>
        <p:spPr>
          <a:xfrm rot="10976778">
            <a:off x="759085" y="4000114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1" name="Elbow Connector 307"/>
          <p:cNvCxnSpPr>
            <a:endCxn id="57" idx="1"/>
          </p:cNvCxnSpPr>
          <p:nvPr/>
        </p:nvCxnSpPr>
        <p:spPr>
          <a:xfrm>
            <a:off x="611560" y="4797152"/>
            <a:ext cx="288032" cy="2520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307"/>
          <p:cNvCxnSpPr/>
          <p:nvPr/>
        </p:nvCxnSpPr>
        <p:spPr>
          <a:xfrm rot="16200000" flipH="1">
            <a:off x="3887924" y="4833156"/>
            <a:ext cx="504056" cy="432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90 Conector angular"/>
          <p:cNvCxnSpPr/>
          <p:nvPr/>
        </p:nvCxnSpPr>
        <p:spPr>
          <a:xfrm rot="16200000" flipV="1">
            <a:off x="4175956" y="5409220"/>
            <a:ext cx="57606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64 Triángulo isósceles"/>
          <p:cNvSpPr/>
          <p:nvPr/>
        </p:nvSpPr>
        <p:spPr>
          <a:xfrm rot="16200000">
            <a:off x="4644008" y="5733256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9" name="190 Conector angular"/>
          <p:cNvCxnSpPr/>
          <p:nvPr/>
        </p:nvCxnSpPr>
        <p:spPr>
          <a:xfrm rot="10800000">
            <a:off x="4572000" y="5805264"/>
            <a:ext cx="2796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119</Words>
  <Application>Microsoft Macintosh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Hector</dc:creator>
  <cp:lastModifiedBy>Hector Sam</cp:lastModifiedBy>
  <cp:revision>68</cp:revision>
  <dcterms:created xsi:type="dcterms:W3CDTF">2013-06-09T02:39:10Z</dcterms:created>
  <dcterms:modified xsi:type="dcterms:W3CDTF">2013-06-20T13:45:10Z</dcterms:modified>
</cp:coreProperties>
</file>