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480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58-6522-4C10-99CA-66D81924EF51}" type="datetimeFigureOut">
              <a:rPr lang="es-VE" smtClean="0"/>
              <a:pPr/>
              <a:t>9/27/13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899592" y="0"/>
            <a:ext cx="936104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Parámetro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*valor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699792" y="2492896"/>
            <a:ext cx="1656184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Aplicación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fechaActualización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instrucciones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307"/>
          <p:cNvCxnSpPr/>
          <p:nvPr/>
        </p:nvCxnSpPr>
        <p:spPr>
          <a:xfrm rot="16200000" flipH="1">
            <a:off x="2159732" y="1736812"/>
            <a:ext cx="864096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46" idx="3"/>
          </p:cNvCxnSpPr>
          <p:nvPr/>
        </p:nvCxnSpPr>
        <p:spPr>
          <a:xfrm>
            <a:off x="1644621" y="1628800"/>
            <a:ext cx="623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211960" y="1268760"/>
            <a:ext cx="1656184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Tópico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categoría</a:t>
            </a:r>
            <a:r>
              <a:rPr lang="en-US" sz="1000" dirty="0" smtClean="0">
                <a:solidFill>
                  <a:schemeClr val="tx1"/>
                </a:solidFill>
              </a:rPr>
              <a:t> (check </a:t>
            </a:r>
            <a:r>
              <a:rPr lang="en-US" sz="1000" dirty="0" err="1" smtClean="0">
                <a:solidFill>
                  <a:schemeClr val="tx1"/>
                </a:solidFill>
              </a:rPr>
              <a:t>temas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ruta_imágen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516216" y="908720"/>
            <a:ext cx="1008112" cy="64807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Pregunta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enunciado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516216" y="2492896"/>
            <a:ext cx="108012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Respuesta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opción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correcta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9" name="Elbow Connector 307"/>
          <p:cNvCxnSpPr/>
          <p:nvPr/>
        </p:nvCxnSpPr>
        <p:spPr>
          <a:xfrm rot="10800000">
            <a:off x="5868144" y="1556792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90 Conector angular"/>
          <p:cNvCxnSpPr>
            <a:endCxn id="23" idx="1"/>
          </p:cNvCxnSpPr>
          <p:nvPr/>
        </p:nvCxnSpPr>
        <p:spPr>
          <a:xfrm flipV="1">
            <a:off x="6156176" y="1232756"/>
            <a:ext cx="360040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15937658">
            <a:off x="6305697" y="1135499"/>
            <a:ext cx="288032" cy="133454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Triángulo isósceles"/>
          <p:cNvSpPr/>
          <p:nvPr/>
        </p:nvSpPr>
        <p:spPr>
          <a:xfrm>
            <a:off x="6880271" y="2356770"/>
            <a:ext cx="288032" cy="13612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37 Conector recto"/>
          <p:cNvCxnSpPr/>
          <p:nvPr/>
        </p:nvCxnSpPr>
        <p:spPr>
          <a:xfrm>
            <a:off x="7020272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7"/>
          <p:cNvCxnSpPr>
            <a:stCxn id="23" idx="2"/>
          </p:cNvCxnSpPr>
          <p:nvPr/>
        </p:nvCxnSpPr>
        <p:spPr>
          <a:xfrm rot="5400000">
            <a:off x="6840252" y="173681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7"/>
          <p:cNvCxnSpPr/>
          <p:nvPr/>
        </p:nvCxnSpPr>
        <p:spPr>
          <a:xfrm>
            <a:off x="3419872" y="1628800"/>
            <a:ext cx="792088" cy="105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90 Conector angular"/>
          <p:cNvCxnSpPr>
            <a:stCxn id="59" idx="0"/>
          </p:cNvCxnSpPr>
          <p:nvPr/>
        </p:nvCxnSpPr>
        <p:spPr>
          <a:xfrm rot="16200000" flipV="1">
            <a:off x="3131840" y="1916832"/>
            <a:ext cx="720080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Triángulo isósceles"/>
          <p:cNvSpPr/>
          <p:nvPr/>
        </p:nvSpPr>
        <p:spPr>
          <a:xfrm>
            <a:off x="3419872" y="2348880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59 Rectángulo redondeado"/>
          <p:cNvSpPr/>
          <p:nvPr/>
        </p:nvSpPr>
        <p:spPr>
          <a:xfrm>
            <a:off x="4788024" y="3501008"/>
            <a:ext cx="1152128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Escenario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imagen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Elbow Connector 307"/>
          <p:cNvCxnSpPr/>
          <p:nvPr/>
        </p:nvCxnSpPr>
        <p:spPr>
          <a:xfrm>
            <a:off x="4355976" y="2708920"/>
            <a:ext cx="792088" cy="228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90 Conector angular"/>
          <p:cNvCxnSpPr/>
          <p:nvPr/>
        </p:nvCxnSpPr>
        <p:spPr>
          <a:xfrm rot="16200000" flipV="1">
            <a:off x="4968044" y="3104964"/>
            <a:ext cx="57606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riángulo isósceles"/>
          <p:cNvSpPr/>
          <p:nvPr/>
        </p:nvSpPr>
        <p:spPr>
          <a:xfrm>
            <a:off x="5220072" y="335699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 Rectángulo redondeado"/>
          <p:cNvSpPr/>
          <p:nvPr/>
        </p:nvSpPr>
        <p:spPr>
          <a:xfrm>
            <a:off x="2339752" y="3790"/>
            <a:ext cx="1368152" cy="122413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Usuario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apellido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correo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14 Conector recto"/>
          <p:cNvCxnSpPr/>
          <p:nvPr/>
        </p:nvCxnSpPr>
        <p:spPr>
          <a:xfrm>
            <a:off x="4067944" y="62068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7"/>
          <p:cNvCxnSpPr/>
          <p:nvPr/>
        </p:nvCxnSpPr>
        <p:spPr>
          <a:xfrm>
            <a:off x="3707904" y="620688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9 Rectángulo redondeado"/>
          <p:cNvSpPr/>
          <p:nvPr/>
        </p:nvSpPr>
        <p:spPr>
          <a:xfrm>
            <a:off x="467544" y="2924944"/>
            <a:ext cx="1296144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Nodo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nombreUsuario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25 Triángulo isósceles"/>
          <p:cNvSpPr/>
          <p:nvPr/>
        </p:nvSpPr>
        <p:spPr>
          <a:xfrm rot="21398868">
            <a:off x="4720867" y="1135019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9" name="14 Conector recto"/>
          <p:cNvCxnSpPr/>
          <p:nvPr/>
        </p:nvCxnSpPr>
        <p:spPr>
          <a:xfrm>
            <a:off x="4860032" y="6206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59 Rectángulo redondeado"/>
          <p:cNvSpPr/>
          <p:nvPr/>
        </p:nvSpPr>
        <p:spPr>
          <a:xfrm>
            <a:off x="6948264" y="3717032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pathScript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59 Rectángulo redondeado"/>
          <p:cNvSpPr/>
          <p:nvPr/>
        </p:nvSpPr>
        <p:spPr>
          <a:xfrm>
            <a:off x="2771800" y="4221088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E_N</a:t>
            </a: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hora_Deploy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id_Proceso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" name="59 Rectángulo redondeado"/>
          <p:cNvSpPr/>
          <p:nvPr/>
        </p:nvSpPr>
        <p:spPr>
          <a:xfrm>
            <a:off x="539552" y="5157192"/>
            <a:ext cx="1763688" cy="158417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MensajesAgente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cantidadProcesos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memoriaDisponible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uso_cpu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puertosEnUso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nombreAplicaciónActual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estadoAplicación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0" name="190 Conector angular"/>
          <p:cNvCxnSpPr/>
          <p:nvPr/>
        </p:nvCxnSpPr>
        <p:spPr>
          <a:xfrm rot="5400000">
            <a:off x="503548" y="2384884"/>
            <a:ext cx="64807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64 Triángulo isósceles"/>
          <p:cNvSpPr/>
          <p:nvPr/>
        </p:nvSpPr>
        <p:spPr>
          <a:xfrm rot="10976778">
            <a:off x="687077" y="214016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3" name="Elbow Connector 307"/>
          <p:cNvCxnSpPr/>
          <p:nvPr/>
        </p:nvCxnSpPr>
        <p:spPr>
          <a:xfrm rot="10800000">
            <a:off x="827584" y="3933056"/>
            <a:ext cx="64807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07"/>
          <p:cNvCxnSpPr/>
          <p:nvPr/>
        </p:nvCxnSpPr>
        <p:spPr>
          <a:xfrm rot="16200000" flipH="1">
            <a:off x="1187624" y="2348880"/>
            <a:ext cx="1728192" cy="864096"/>
          </a:xfrm>
          <a:prstGeom prst="bentConnector3">
            <a:avLst>
              <a:gd name="adj1" fmla="val 1734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90 Conector angular"/>
          <p:cNvCxnSpPr>
            <a:stCxn id="49" idx="0"/>
          </p:cNvCxnSpPr>
          <p:nvPr/>
        </p:nvCxnSpPr>
        <p:spPr>
          <a:xfrm rot="16200000" flipV="1">
            <a:off x="2699792" y="3429000"/>
            <a:ext cx="576064" cy="10081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8 Triángulo isósceles"/>
          <p:cNvSpPr/>
          <p:nvPr/>
        </p:nvSpPr>
        <p:spPr>
          <a:xfrm>
            <a:off x="3347864" y="407707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59 Rectángulo redondeado"/>
          <p:cNvSpPr/>
          <p:nvPr/>
        </p:nvSpPr>
        <p:spPr>
          <a:xfrm>
            <a:off x="4860032" y="5301208"/>
            <a:ext cx="1944216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MensajeEntreNodos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hora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mensaje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ipDestino</a:t>
            </a:r>
            <a:r>
              <a:rPr lang="en-US" sz="1000" smtClean="0">
                <a:solidFill>
                  <a:schemeClr val="tx1"/>
                </a:solidFill>
              </a:rPr>
              <a:t> </a:t>
            </a:r>
            <a:r>
              <a:rPr lang="en-US" sz="1000" smtClean="0">
                <a:solidFill>
                  <a:schemeClr val="tx1"/>
                </a:solidFill>
                <a:sym typeface="Wingdings"/>
              </a:rPr>
              <a:t> </a:t>
            </a:r>
            <a:r>
              <a:rPr lang="en-US" sz="1000" smtClean="0">
                <a:solidFill>
                  <a:schemeClr val="tx1"/>
                </a:solidFill>
              </a:rPr>
              <a:t>NOVA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190 Conector angular"/>
          <p:cNvCxnSpPr/>
          <p:nvPr/>
        </p:nvCxnSpPr>
        <p:spPr>
          <a:xfrm rot="5400000" flipH="1" flipV="1">
            <a:off x="863590" y="4473118"/>
            <a:ext cx="936100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64 Triángulo isósceles"/>
          <p:cNvSpPr/>
          <p:nvPr/>
        </p:nvSpPr>
        <p:spPr>
          <a:xfrm rot="194940">
            <a:off x="1049296" y="4952711"/>
            <a:ext cx="413342" cy="212450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1" name="Elbow Connector 307"/>
          <p:cNvCxnSpPr>
            <a:endCxn id="57" idx="0"/>
          </p:cNvCxnSpPr>
          <p:nvPr/>
        </p:nvCxnSpPr>
        <p:spPr>
          <a:xfrm>
            <a:off x="755576" y="2636912"/>
            <a:ext cx="360040" cy="288032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07"/>
          <p:cNvCxnSpPr/>
          <p:nvPr/>
        </p:nvCxnSpPr>
        <p:spPr>
          <a:xfrm>
            <a:off x="3851920" y="5013176"/>
            <a:ext cx="504056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90 Conector angular"/>
          <p:cNvCxnSpPr/>
          <p:nvPr/>
        </p:nvCxnSpPr>
        <p:spPr>
          <a:xfrm rot="16200000" flipV="1">
            <a:off x="4211960" y="5445224"/>
            <a:ext cx="5040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64 Triángulo isósceles"/>
          <p:cNvSpPr/>
          <p:nvPr/>
        </p:nvSpPr>
        <p:spPr>
          <a:xfrm rot="16200000">
            <a:off x="4644008" y="5733256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9" name="190 Conector angular"/>
          <p:cNvCxnSpPr/>
          <p:nvPr/>
        </p:nvCxnSpPr>
        <p:spPr>
          <a:xfrm rot="10800000">
            <a:off x="4572000" y="5805264"/>
            <a:ext cx="279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9 Rectángulo redondeado"/>
          <p:cNvSpPr/>
          <p:nvPr/>
        </p:nvSpPr>
        <p:spPr>
          <a:xfrm>
            <a:off x="24949" y="1124744"/>
            <a:ext cx="1619672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Ejecutable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tipo</a:t>
            </a:r>
            <a:r>
              <a:rPr lang="en-US" sz="1000" dirty="0" smtClean="0">
                <a:solidFill>
                  <a:schemeClr val="tx1"/>
                </a:solidFill>
              </a:rPr>
              <a:t> (</a:t>
            </a:r>
            <a:r>
              <a:rPr lang="en-US" sz="1000" dirty="0" err="1" smtClean="0">
                <a:solidFill>
                  <a:schemeClr val="tx1"/>
                </a:solidFill>
              </a:rPr>
              <a:t>cliente</a:t>
            </a:r>
            <a:r>
              <a:rPr lang="en-US" sz="1000" dirty="0" smtClean="0">
                <a:solidFill>
                  <a:schemeClr val="tx1"/>
                </a:solidFill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</a:rPr>
              <a:t>servidor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*path</a:t>
            </a:r>
          </a:p>
        </p:txBody>
      </p:sp>
      <p:sp>
        <p:nvSpPr>
          <p:cNvPr id="51" name="35 Triángulo isósceles"/>
          <p:cNvSpPr/>
          <p:nvPr/>
        </p:nvSpPr>
        <p:spPr>
          <a:xfrm rot="5400000">
            <a:off x="1511660" y="1520791"/>
            <a:ext cx="360039" cy="144016"/>
          </a:xfrm>
          <a:prstGeom prst="triangle">
            <a:avLst>
              <a:gd name="adj" fmla="val 57586"/>
            </a:avLst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2" name="190 Conector angular"/>
          <p:cNvCxnSpPr>
            <a:stCxn id="4" idx="1"/>
          </p:cNvCxnSpPr>
          <p:nvPr/>
        </p:nvCxnSpPr>
        <p:spPr>
          <a:xfrm rot="10800000" flipV="1">
            <a:off x="539552" y="432048"/>
            <a:ext cx="360040" cy="404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4 Triángulo isósceles"/>
          <p:cNvSpPr/>
          <p:nvPr/>
        </p:nvSpPr>
        <p:spPr>
          <a:xfrm rot="16027436">
            <a:off x="674800" y="345582"/>
            <a:ext cx="305221" cy="128519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6" name="Elbow Connector 307"/>
          <p:cNvCxnSpPr>
            <a:endCxn id="46" idx="0"/>
          </p:cNvCxnSpPr>
          <p:nvPr/>
        </p:nvCxnSpPr>
        <p:spPr>
          <a:xfrm rot="16200000" flipH="1">
            <a:off x="507148" y="797107"/>
            <a:ext cx="360040" cy="295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142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Hector</dc:creator>
  <cp:lastModifiedBy>Hector Sam</cp:lastModifiedBy>
  <cp:revision>93</cp:revision>
  <dcterms:created xsi:type="dcterms:W3CDTF">2013-06-09T02:39:10Z</dcterms:created>
  <dcterms:modified xsi:type="dcterms:W3CDTF">2013-09-27T07:48:22Z</dcterms:modified>
</cp:coreProperties>
</file>