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48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7/9/13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403648" y="1052736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512168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pathEjecutable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>
            <a:endCxn id="8" idx="1"/>
          </p:cNvCxnSpPr>
          <p:nvPr/>
        </p:nvCxnSpPr>
        <p:spPr>
          <a:xfrm>
            <a:off x="1835696" y="3068960"/>
            <a:ext cx="86409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835696" y="1916832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25 Triángulo isósceles"/>
          <p:cNvSpPr/>
          <p:nvPr/>
        </p:nvSpPr>
        <p:spPr>
          <a:xfrm rot="10800000">
            <a:off x="1691680" y="191683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347864" y="1628800"/>
            <a:ext cx="864096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8" idx="0"/>
          </p:cNvCxnSpPr>
          <p:nvPr/>
        </p:nvCxnSpPr>
        <p:spPr>
          <a:xfrm rot="16200000" flipV="1">
            <a:off x="2969822" y="2006842"/>
            <a:ext cx="864096" cy="108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275856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 rot="16200000" flipH="1">
            <a:off x="4680012" y="2456892"/>
            <a:ext cx="504056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32040" y="3068960"/>
            <a:ext cx="648072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899592" y="4581128"/>
            <a:ext cx="1296144" cy="93610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576064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fechaYhoraDeploy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-18348" y="2420888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informaciónAplicación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/>
          <p:nvPr/>
        </p:nvCxnSpPr>
        <p:spPr>
          <a:xfrm rot="5400000">
            <a:off x="2879812" y="4833158"/>
            <a:ext cx="576065" cy="504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3279366" y="4792203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>
            <a:off x="2195736" y="5157192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>
            <a:endCxn id="76" idx="0"/>
          </p:cNvCxnSpPr>
          <p:nvPr/>
        </p:nvCxnSpPr>
        <p:spPr>
          <a:xfrm rot="16200000" flipH="1">
            <a:off x="3239852" y="3825044"/>
            <a:ext cx="36004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/>
          <p:nvPr/>
        </p:nvCxnSpPr>
        <p:spPr>
          <a:xfrm rot="16200000" flipV="1">
            <a:off x="3365866" y="4059070"/>
            <a:ext cx="288032" cy="36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>
            <a:off x="359532" y="4257092"/>
            <a:ext cx="792088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0976778">
            <a:off x="759085" y="4000114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>
            <a:endCxn id="57" idx="1"/>
          </p:cNvCxnSpPr>
          <p:nvPr/>
        </p:nvCxnSpPr>
        <p:spPr>
          <a:xfrm>
            <a:off x="611560" y="4797152"/>
            <a:ext cx="288032" cy="252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 rot="16200000" flipH="1">
            <a:off x="3887924" y="4833156"/>
            <a:ext cx="504056" cy="432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175956" y="5409220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121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69</cp:revision>
  <dcterms:created xsi:type="dcterms:W3CDTF">2013-06-09T02:39:10Z</dcterms:created>
  <dcterms:modified xsi:type="dcterms:W3CDTF">2013-07-09T21:03:57Z</dcterms:modified>
</cp:coreProperties>
</file>