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9F558-6522-4C10-99CA-66D81924EF51}" type="datetimeFigureOut">
              <a:rPr lang="es-VE" smtClean="0"/>
              <a:pPr/>
              <a:t>7/12/13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899592" y="0"/>
            <a:ext cx="936104" cy="864096"/>
          </a:xfrm>
          <a:prstGeom prst="roundRect">
            <a:avLst>
              <a:gd name="adj" fmla="val 2294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Parámetro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*valor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2699792" y="2492896"/>
            <a:ext cx="1512168" cy="864096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Aplicación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fechaActualización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" name="Elbow Connector 307"/>
          <p:cNvCxnSpPr/>
          <p:nvPr/>
        </p:nvCxnSpPr>
        <p:spPr>
          <a:xfrm rot="16200000" flipH="1">
            <a:off x="2159732" y="1736812"/>
            <a:ext cx="864096" cy="648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1619672" y="1628800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 redondeado"/>
          <p:cNvSpPr/>
          <p:nvPr/>
        </p:nvSpPr>
        <p:spPr>
          <a:xfrm>
            <a:off x="4211960" y="1268760"/>
            <a:ext cx="1656184" cy="115212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Tópico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categoría</a:t>
            </a:r>
            <a:r>
              <a:rPr lang="en-US" sz="1000" dirty="0" smtClean="0">
                <a:solidFill>
                  <a:schemeClr val="tx1"/>
                </a:solidFill>
              </a:rPr>
              <a:t> (check </a:t>
            </a:r>
            <a:r>
              <a:rPr lang="en-US" sz="1000" dirty="0" err="1" smtClean="0">
                <a:solidFill>
                  <a:schemeClr val="tx1"/>
                </a:solidFill>
              </a:rPr>
              <a:t>temas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descripción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ruta_imágen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6516216" y="908720"/>
            <a:ext cx="1008112" cy="64807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Pregunta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enunciado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6516216" y="2492896"/>
            <a:ext cx="108012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Respuesta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opción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correcta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9" name="Elbow Connector 307"/>
          <p:cNvCxnSpPr/>
          <p:nvPr/>
        </p:nvCxnSpPr>
        <p:spPr>
          <a:xfrm rot="10800000">
            <a:off x="5868144" y="1556792"/>
            <a:ext cx="4320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90 Conector angular"/>
          <p:cNvCxnSpPr>
            <a:endCxn id="23" idx="1"/>
          </p:cNvCxnSpPr>
          <p:nvPr/>
        </p:nvCxnSpPr>
        <p:spPr>
          <a:xfrm flipV="1">
            <a:off x="6156176" y="1232756"/>
            <a:ext cx="360040" cy="3240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Triángulo isósceles"/>
          <p:cNvSpPr/>
          <p:nvPr/>
        </p:nvSpPr>
        <p:spPr>
          <a:xfrm rot="15937658">
            <a:off x="6305697" y="1135499"/>
            <a:ext cx="288032" cy="133454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36 Triángulo isósceles"/>
          <p:cNvSpPr/>
          <p:nvPr/>
        </p:nvSpPr>
        <p:spPr>
          <a:xfrm>
            <a:off x="6880271" y="2356770"/>
            <a:ext cx="288032" cy="13612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38" name="37 Conector recto"/>
          <p:cNvCxnSpPr/>
          <p:nvPr/>
        </p:nvCxnSpPr>
        <p:spPr>
          <a:xfrm>
            <a:off x="7020272" y="1988840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07"/>
          <p:cNvCxnSpPr>
            <a:stCxn id="23" idx="2"/>
          </p:cNvCxnSpPr>
          <p:nvPr/>
        </p:nvCxnSpPr>
        <p:spPr>
          <a:xfrm rot="5400000">
            <a:off x="6840252" y="1736812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307"/>
          <p:cNvCxnSpPr/>
          <p:nvPr/>
        </p:nvCxnSpPr>
        <p:spPr>
          <a:xfrm>
            <a:off x="3347864" y="1628800"/>
            <a:ext cx="864096" cy="1057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90 Conector angular"/>
          <p:cNvCxnSpPr>
            <a:stCxn id="8" idx="0"/>
          </p:cNvCxnSpPr>
          <p:nvPr/>
        </p:nvCxnSpPr>
        <p:spPr>
          <a:xfrm rot="16200000" flipV="1">
            <a:off x="2969822" y="2006842"/>
            <a:ext cx="864096" cy="108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Triángulo isósceles"/>
          <p:cNvSpPr/>
          <p:nvPr/>
        </p:nvSpPr>
        <p:spPr>
          <a:xfrm>
            <a:off x="3275856" y="2348880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59 Rectángulo redondeado"/>
          <p:cNvSpPr/>
          <p:nvPr/>
        </p:nvSpPr>
        <p:spPr>
          <a:xfrm>
            <a:off x="4788024" y="3501008"/>
            <a:ext cx="1152128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Escenario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descripción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imagen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Elbow Connector 307"/>
          <p:cNvCxnSpPr/>
          <p:nvPr/>
        </p:nvCxnSpPr>
        <p:spPr>
          <a:xfrm>
            <a:off x="4211960" y="2780928"/>
            <a:ext cx="936104" cy="1567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90 Conector angular"/>
          <p:cNvCxnSpPr/>
          <p:nvPr/>
        </p:nvCxnSpPr>
        <p:spPr>
          <a:xfrm rot="16200000" flipV="1">
            <a:off x="4968044" y="3104964"/>
            <a:ext cx="576064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Triángulo isósceles"/>
          <p:cNvSpPr/>
          <p:nvPr/>
        </p:nvSpPr>
        <p:spPr>
          <a:xfrm>
            <a:off x="5220072" y="335699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3 Rectángulo redondeado"/>
          <p:cNvSpPr/>
          <p:nvPr/>
        </p:nvSpPr>
        <p:spPr>
          <a:xfrm>
            <a:off x="2339752" y="3790"/>
            <a:ext cx="1368152" cy="1224136"/>
          </a:xfrm>
          <a:prstGeom prst="roundRect">
            <a:avLst>
              <a:gd name="adj" fmla="val 2294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Usuario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apellido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correo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contraseña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14 Conector recto"/>
          <p:cNvCxnSpPr/>
          <p:nvPr/>
        </p:nvCxnSpPr>
        <p:spPr>
          <a:xfrm>
            <a:off x="4067944" y="62068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307"/>
          <p:cNvCxnSpPr/>
          <p:nvPr/>
        </p:nvCxnSpPr>
        <p:spPr>
          <a:xfrm>
            <a:off x="3707904" y="620688"/>
            <a:ext cx="4320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9 Rectángulo redondeado"/>
          <p:cNvSpPr/>
          <p:nvPr/>
        </p:nvSpPr>
        <p:spPr>
          <a:xfrm>
            <a:off x="899592" y="4581128"/>
            <a:ext cx="1296144" cy="936104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Nodo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ip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nombreUsuario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contraseña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8" name="25 Triángulo isósceles"/>
          <p:cNvSpPr/>
          <p:nvPr/>
        </p:nvSpPr>
        <p:spPr>
          <a:xfrm rot="21398868">
            <a:off x="4720867" y="1135019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9" name="14 Conector recto"/>
          <p:cNvCxnSpPr/>
          <p:nvPr/>
        </p:nvCxnSpPr>
        <p:spPr>
          <a:xfrm>
            <a:off x="4860032" y="62068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59 Rectángulo redondeado"/>
          <p:cNvSpPr/>
          <p:nvPr/>
        </p:nvSpPr>
        <p:spPr>
          <a:xfrm>
            <a:off x="6948264" y="3717032"/>
            <a:ext cx="144016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Evento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pathScript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9" name="59 Rectángulo redondeado"/>
          <p:cNvSpPr/>
          <p:nvPr/>
        </p:nvSpPr>
        <p:spPr>
          <a:xfrm>
            <a:off x="2771800" y="4221088"/>
            <a:ext cx="144016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smtClean="0">
                <a:solidFill>
                  <a:schemeClr val="tx1"/>
                </a:solidFill>
              </a:rPr>
              <a:t>E_N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US" sz="1000" dirty="0" err="1" smtClean="0">
                <a:solidFill>
                  <a:schemeClr val="tx1"/>
                </a:solidFill>
              </a:rPr>
              <a:t>fechaDeploy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#</a:t>
            </a:r>
            <a:r>
              <a:rPr lang="en-US" sz="1000" dirty="0" err="1" smtClean="0">
                <a:solidFill>
                  <a:schemeClr val="tx1"/>
                </a:solidFill>
              </a:rPr>
              <a:t>horaDeploy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idProceso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0" name="59 Rectángulo redondeado"/>
          <p:cNvSpPr/>
          <p:nvPr/>
        </p:nvSpPr>
        <p:spPr>
          <a:xfrm>
            <a:off x="-18348" y="2420888"/>
            <a:ext cx="1763688" cy="1584176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MensajesAgente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idProceso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cantidadProcesos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memoriaDisponible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uso_cpu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puertos_disponibles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nombreAplicaciónActual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estadoAplicación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0" name="190 Conector angular"/>
          <p:cNvCxnSpPr>
            <a:stCxn id="71" idx="0"/>
          </p:cNvCxnSpPr>
          <p:nvPr/>
        </p:nvCxnSpPr>
        <p:spPr>
          <a:xfrm rot="5400000">
            <a:off x="3099347" y="4980876"/>
            <a:ext cx="208814" cy="5758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64 Triángulo isósceles"/>
          <p:cNvSpPr/>
          <p:nvPr/>
        </p:nvSpPr>
        <p:spPr>
          <a:xfrm rot="10976778">
            <a:off x="3351374" y="5020483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73" name="Elbow Connector 307"/>
          <p:cNvCxnSpPr/>
          <p:nvPr/>
        </p:nvCxnSpPr>
        <p:spPr>
          <a:xfrm>
            <a:off x="2195736" y="5157192"/>
            <a:ext cx="720080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307"/>
          <p:cNvCxnSpPr/>
          <p:nvPr/>
        </p:nvCxnSpPr>
        <p:spPr>
          <a:xfrm rot="16200000" flipH="1">
            <a:off x="1187624" y="2348880"/>
            <a:ext cx="1728192" cy="864096"/>
          </a:xfrm>
          <a:prstGeom prst="bentConnector3">
            <a:avLst>
              <a:gd name="adj1" fmla="val 25506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90 Conector angular"/>
          <p:cNvCxnSpPr>
            <a:stCxn id="49" idx="0"/>
          </p:cNvCxnSpPr>
          <p:nvPr/>
        </p:nvCxnSpPr>
        <p:spPr>
          <a:xfrm rot="16200000" flipV="1">
            <a:off x="2699792" y="3429000"/>
            <a:ext cx="576064" cy="100811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58 Triángulo isósceles"/>
          <p:cNvSpPr/>
          <p:nvPr/>
        </p:nvSpPr>
        <p:spPr>
          <a:xfrm>
            <a:off x="3347864" y="407707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7" name="59 Rectángulo redondeado"/>
          <p:cNvSpPr/>
          <p:nvPr/>
        </p:nvSpPr>
        <p:spPr>
          <a:xfrm>
            <a:off x="4860032" y="5301208"/>
            <a:ext cx="1944216" cy="115212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MensajeEntreNodos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fecha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hora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mensaje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ipDestino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9" name="190 Conector angular"/>
          <p:cNvCxnSpPr/>
          <p:nvPr/>
        </p:nvCxnSpPr>
        <p:spPr>
          <a:xfrm rot="5400000">
            <a:off x="359532" y="4257092"/>
            <a:ext cx="792088" cy="2880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64 Triángulo isósceles"/>
          <p:cNvSpPr/>
          <p:nvPr/>
        </p:nvSpPr>
        <p:spPr>
          <a:xfrm rot="10976778">
            <a:off x="759085" y="4000114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81" name="Elbow Connector 307"/>
          <p:cNvCxnSpPr/>
          <p:nvPr/>
        </p:nvCxnSpPr>
        <p:spPr>
          <a:xfrm>
            <a:off x="611560" y="4797152"/>
            <a:ext cx="288032" cy="2520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307"/>
          <p:cNvCxnSpPr/>
          <p:nvPr/>
        </p:nvCxnSpPr>
        <p:spPr>
          <a:xfrm>
            <a:off x="3851920" y="5013176"/>
            <a:ext cx="504056" cy="2880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190 Conector angular"/>
          <p:cNvCxnSpPr/>
          <p:nvPr/>
        </p:nvCxnSpPr>
        <p:spPr>
          <a:xfrm rot="16200000" flipV="1">
            <a:off x="4211960" y="5445224"/>
            <a:ext cx="504056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64 Triángulo isósceles"/>
          <p:cNvSpPr/>
          <p:nvPr/>
        </p:nvSpPr>
        <p:spPr>
          <a:xfrm rot="16200000">
            <a:off x="4644008" y="5733256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89" name="190 Conector angular"/>
          <p:cNvCxnSpPr/>
          <p:nvPr/>
        </p:nvCxnSpPr>
        <p:spPr>
          <a:xfrm rot="10800000">
            <a:off x="4572000" y="5805264"/>
            <a:ext cx="2796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59 Rectángulo redondeado"/>
          <p:cNvSpPr/>
          <p:nvPr/>
        </p:nvSpPr>
        <p:spPr>
          <a:xfrm>
            <a:off x="24949" y="1124744"/>
            <a:ext cx="1619672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Ejecutable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tipo</a:t>
            </a:r>
            <a:r>
              <a:rPr lang="en-US" sz="1000" dirty="0" smtClean="0">
                <a:solidFill>
                  <a:schemeClr val="tx1"/>
                </a:solidFill>
              </a:rPr>
              <a:t> (</a:t>
            </a:r>
            <a:r>
              <a:rPr lang="en-US" sz="1000" dirty="0" err="1" smtClean="0">
                <a:solidFill>
                  <a:schemeClr val="tx1"/>
                </a:solidFill>
              </a:rPr>
              <a:t>cliente</a:t>
            </a:r>
            <a:r>
              <a:rPr lang="en-US" sz="1000" dirty="0" smtClean="0">
                <a:solidFill>
                  <a:schemeClr val="tx1"/>
                </a:solidFill>
              </a:rPr>
              <a:t> / </a:t>
            </a:r>
            <a:r>
              <a:rPr lang="en-US" sz="1000" dirty="0" err="1" smtClean="0">
                <a:solidFill>
                  <a:schemeClr val="tx1"/>
                </a:solidFill>
              </a:rPr>
              <a:t>servidor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*path</a:t>
            </a:r>
          </a:p>
        </p:txBody>
      </p:sp>
      <p:sp>
        <p:nvSpPr>
          <p:cNvPr id="51" name="35 Triángulo isósceles"/>
          <p:cNvSpPr/>
          <p:nvPr/>
        </p:nvSpPr>
        <p:spPr>
          <a:xfrm rot="5400000">
            <a:off x="1511660" y="1520788"/>
            <a:ext cx="360039" cy="144016"/>
          </a:xfrm>
          <a:prstGeom prst="triangle">
            <a:avLst>
              <a:gd name="adj" fmla="val 57586"/>
            </a:avLst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2" name="190 Conector angular"/>
          <p:cNvCxnSpPr>
            <a:stCxn id="4" idx="1"/>
          </p:cNvCxnSpPr>
          <p:nvPr/>
        </p:nvCxnSpPr>
        <p:spPr>
          <a:xfrm rot="10800000" flipV="1">
            <a:off x="539552" y="432048"/>
            <a:ext cx="360040" cy="4046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4 Triángulo isósceles"/>
          <p:cNvSpPr/>
          <p:nvPr/>
        </p:nvSpPr>
        <p:spPr>
          <a:xfrm rot="16027436">
            <a:off x="674800" y="345582"/>
            <a:ext cx="305221" cy="128519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6" name="Elbow Connector 307"/>
          <p:cNvCxnSpPr>
            <a:endCxn id="46" idx="0"/>
          </p:cNvCxnSpPr>
          <p:nvPr/>
        </p:nvCxnSpPr>
        <p:spPr>
          <a:xfrm rot="16200000" flipH="1">
            <a:off x="507148" y="797107"/>
            <a:ext cx="360040" cy="2952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138</Words>
  <Application>Microsoft Macintosh PowerPoint</Application>
  <PresentationFormat>On-screen Show (4:3)</PresentationFormat>
  <Paragraphs>66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Hector</dc:creator>
  <cp:lastModifiedBy>Hector Sam</cp:lastModifiedBy>
  <cp:revision>82</cp:revision>
  <dcterms:created xsi:type="dcterms:W3CDTF">2013-06-09T02:39:10Z</dcterms:created>
  <dcterms:modified xsi:type="dcterms:W3CDTF">2013-07-12T13:55:02Z</dcterms:modified>
</cp:coreProperties>
</file>